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1E384-249D-45C9-AABE-942672D4358B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3A21-ADF2-4EB0-84E0-4C27C4C381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1E384-249D-45C9-AABE-942672D4358B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3A21-ADF2-4EB0-84E0-4C27C4C381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1E384-249D-45C9-AABE-942672D4358B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3A21-ADF2-4EB0-84E0-4C27C4C381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1E384-249D-45C9-AABE-942672D4358B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3A21-ADF2-4EB0-84E0-4C27C4C381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1E384-249D-45C9-AABE-942672D4358B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3A21-ADF2-4EB0-84E0-4C27C4C381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1E384-249D-45C9-AABE-942672D4358B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3A21-ADF2-4EB0-84E0-4C27C4C381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1E384-249D-45C9-AABE-942672D4358B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3A21-ADF2-4EB0-84E0-4C27C4C381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1E384-249D-45C9-AABE-942672D4358B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3A21-ADF2-4EB0-84E0-4C27C4C381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1E384-249D-45C9-AABE-942672D4358B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3A21-ADF2-4EB0-84E0-4C27C4C381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1E384-249D-45C9-AABE-942672D4358B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3A21-ADF2-4EB0-84E0-4C27C4C381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31E384-249D-45C9-AABE-942672D4358B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3A21-ADF2-4EB0-84E0-4C27C4C381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1E384-249D-45C9-AABE-942672D4358B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C3A21-ADF2-4EB0-84E0-4C27C4C3813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003088" y="1546255"/>
            <a:ext cx="1984647" cy="720022"/>
            <a:chOff x="2003088" y="1546255"/>
            <a:chExt cx="1984647" cy="720022"/>
          </a:xfrm>
        </p:grpSpPr>
        <p:sp>
          <p:nvSpPr>
            <p:cNvPr id="2" name="Freeform 1"/>
            <p:cNvSpPr/>
            <p:nvPr/>
          </p:nvSpPr>
          <p:spPr>
            <a:xfrm>
              <a:off x="2003088" y="1546255"/>
              <a:ext cx="352730" cy="720022"/>
            </a:xfrm>
            <a:custGeom>
              <a:avLst/>
              <a:gdLst/>
              <a:ahLst/>
              <a:cxnLst/>
              <a:rect l="0" t="0" r="0" b="0"/>
              <a:pathLst>
                <a:path w="352730" h="720022">
                  <a:moveTo>
                    <a:pt x="121102" y="53550"/>
                  </a:moveTo>
                  <a:lnTo>
                    <a:pt x="105461" y="71531"/>
                  </a:lnTo>
                  <a:lnTo>
                    <a:pt x="81495" y="126734"/>
                  </a:lnTo>
                  <a:lnTo>
                    <a:pt x="69963" y="143008"/>
                  </a:lnTo>
                  <a:lnTo>
                    <a:pt x="64783" y="144774"/>
                  </a:lnTo>
                  <a:lnTo>
                    <a:pt x="60159" y="142442"/>
                  </a:lnTo>
                  <a:lnTo>
                    <a:pt x="55907" y="137378"/>
                  </a:lnTo>
                  <a:lnTo>
                    <a:pt x="54242" y="130492"/>
                  </a:lnTo>
                  <a:lnTo>
                    <a:pt x="57488" y="104033"/>
                  </a:lnTo>
                  <a:lnTo>
                    <a:pt x="72372" y="53265"/>
                  </a:lnTo>
                  <a:lnTo>
                    <a:pt x="85406" y="35486"/>
                  </a:lnTo>
                  <a:lnTo>
                    <a:pt x="122370" y="5008"/>
                  </a:lnTo>
                  <a:lnTo>
                    <a:pt x="145842" y="0"/>
                  </a:lnTo>
                  <a:lnTo>
                    <a:pt x="170702" y="2844"/>
                  </a:lnTo>
                  <a:lnTo>
                    <a:pt x="193449" y="11906"/>
                  </a:lnTo>
                  <a:lnTo>
                    <a:pt x="209018" y="26853"/>
                  </a:lnTo>
                  <a:lnTo>
                    <a:pt x="234134" y="76222"/>
                  </a:lnTo>
                  <a:lnTo>
                    <a:pt x="253220" y="136234"/>
                  </a:lnTo>
                  <a:lnTo>
                    <a:pt x="262283" y="194252"/>
                  </a:lnTo>
                  <a:lnTo>
                    <a:pt x="260668" y="239306"/>
                  </a:lnTo>
                  <a:lnTo>
                    <a:pt x="259171" y="286627"/>
                  </a:lnTo>
                  <a:lnTo>
                    <a:pt x="255208" y="346828"/>
                  </a:lnTo>
                  <a:lnTo>
                    <a:pt x="248977" y="404199"/>
                  </a:lnTo>
                  <a:lnTo>
                    <a:pt x="239341" y="460592"/>
                  </a:lnTo>
                  <a:lnTo>
                    <a:pt x="226173" y="523031"/>
                  </a:lnTo>
                  <a:lnTo>
                    <a:pt x="209556" y="578700"/>
                  </a:lnTo>
                  <a:lnTo>
                    <a:pt x="185525" y="629120"/>
                  </a:lnTo>
                  <a:lnTo>
                    <a:pt x="156444" y="676900"/>
                  </a:lnTo>
                  <a:lnTo>
                    <a:pt x="129624" y="701370"/>
                  </a:lnTo>
                  <a:lnTo>
                    <a:pt x="99450" y="717849"/>
                  </a:lnTo>
                  <a:lnTo>
                    <a:pt x="78724" y="720021"/>
                  </a:lnTo>
                  <a:lnTo>
                    <a:pt x="57813" y="715917"/>
                  </a:lnTo>
                  <a:lnTo>
                    <a:pt x="36821" y="706294"/>
                  </a:lnTo>
                  <a:lnTo>
                    <a:pt x="10862" y="682133"/>
                  </a:lnTo>
                  <a:lnTo>
                    <a:pt x="1916" y="656574"/>
                  </a:lnTo>
                  <a:lnTo>
                    <a:pt x="0" y="612419"/>
                  </a:lnTo>
                  <a:lnTo>
                    <a:pt x="5277" y="585036"/>
                  </a:lnTo>
                  <a:lnTo>
                    <a:pt x="15422" y="561167"/>
                  </a:lnTo>
                  <a:lnTo>
                    <a:pt x="23742" y="553398"/>
                  </a:lnTo>
                  <a:lnTo>
                    <a:pt x="45466" y="544766"/>
                  </a:lnTo>
                  <a:lnTo>
                    <a:pt x="67598" y="544049"/>
                  </a:lnTo>
                  <a:lnTo>
                    <a:pt x="128224" y="557393"/>
                  </a:lnTo>
                  <a:lnTo>
                    <a:pt x="169952" y="581060"/>
                  </a:lnTo>
                  <a:lnTo>
                    <a:pt x="226978" y="628423"/>
                  </a:lnTo>
                  <a:lnTo>
                    <a:pt x="286490" y="683967"/>
                  </a:lnTo>
                  <a:lnTo>
                    <a:pt x="303402" y="697553"/>
                  </a:lnTo>
                  <a:lnTo>
                    <a:pt x="336616" y="712688"/>
                  </a:lnTo>
                  <a:lnTo>
                    <a:pt x="352729" y="7168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13744" y="2199929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91948" y="1631390"/>
              <a:ext cx="16595" cy="536955"/>
            </a:xfrm>
            <a:custGeom>
              <a:avLst/>
              <a:gdLst/>
              <a:ahLst/>
              <a:cxnLst/>
              <a:rect l="0" t="0" r="0" b="0"/>
              <a:pathLst>
                <a:path w="16595" h="536955">
                  <a:moveTo>
                    <a:pt x="6066" y="0"/>
                  </a:moveTo>
                  <a:lnTo>
                    <a:pt x="0" y="39688"/>
                  </a:lnTo>
                  <a:lnTo>
                    <a:pt x="4521" y="96227"/>
                  </a:lnTo>
                  <a:lnTo>
                    <a:pt x="5608" y="155244"/>
                  </a:lnTo>
                  <a:lnTo>
                    <a:pt x="9050" y="206655"/>
                  </a:lnTo>
                  <a:lnTo>
                    <a:pt x="14359" y="254644"/>
                  </a:lnTo>
                  <a:lnTo>
                    <a:pt x="15932" y="312146"/>
                  </a:lnTo>
                  <a:lnTo>
                    <a:pt x="16300" y="356321"/>
                  </a:lnTo>
                  <a:lnTo>
                    <a:pt x="16507" y="419482"/>
                  </a:lnTo>
                  <a:lnTo>
                    <a:pt x="16568" y="474591"/>
                  </a:lnTo>
                  <a:lnTo>
                    <a:pt x="16594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90615" y="1575208"/>
              <a:ext cx="435419" cy="613166"/>
            </a:xfrm>
            <a:custGeom>
              <a:avLst/>
              <a:gdLst/>
              <a:ahLst/>
              <a:cxnLst/>
              <a:rect l="0" t="0" r="0" b="0"/>
              <a:pathLst>
                <a:path w="435419" h="613166">
                  <a:moveTo>
                    <a:pt x="249595" y="24597"/>
                  </a:moveTo>
                  <a:lnTo>
                    <a:pt x="205633" y="39251"/>
                  </a:lnTo>
                  <a:lnTo>
                    <a:pt x="185603" y="39688"/>
                  </a:lnTo>
                  <a:lnTo>
                    <a:pt x="123181" y="24073"/>
                  </a:lnTo>
                  <a:lnTo>
                    <a:pt x="60076" y="3494"/>
                  </a:lnTo>
                  <a:lnTo>
                    <a:pt x="49550" y="0"/>
                  </a:lnTo>
                  <a:lnTo>
                    <a:pt x="40193" y="10"/>
                  </a:lnTo>
                  <a:lnTo>
                    <a:pt x="23557" y="6260"/>
                  </a:lnTo>
                  <a:lnTo>
                    <a:pt x="11483" y="23076"/>
                  </a:lnTo>
                  <a:lnTo>
                    <a:pt x="3388" y="46148"/>
                  </a:lnTo>
                  <a:lnTo>
                    <a:pt x="0" y="85444"/>
                  </a:lnTo>
                  <a:lnTo>
                    <a:pt x="8743" y="140645"/>
                  </a:lnTo>
                  <a:lnTo>
                    <a:pt x="21736" y="202198"/>
                  </a:lnTo>
                  <a:lnTo>
                    <a:pt x="26494" y="253344"/>
                  </a:lnTo>
                  <a:lnTo>
                    <a:pt x="33493" y="294365"/>
                  </a:lnTo>
                  <a:lnTo>
                    <a:pt x="36507" y="299199"/>
                  </a:lnTo>
                  <a:lnTo>
                    <a:pt x="39686" y="298912"/>
                  </a:lnTo>
                  <a:lnTo>
                    <a:pt x="86255" y="243943"/>
                  </a:lnTo>
                  <a:lnTo>
                    <a:pt x="134456" y="221822"/>
                  </a:lnTo>
                  <a:lnTo>
                    <a:pt x="171156" y="221984"/>
                  </a:lnTo>
                  <a:lnTo>
                    <a:pt x="231034" y="235741"/>
                  </a:lnTo>
                  <a:lnTo>
                    <a:pt x="257723" y="244781"/>
                  </a:lnTo>
                  <a:lnTo>
                    <a:pt x="312985" y="276060"/>
                  </a:lnTo>
                  <a:lnTo>
                    <a:pt x="339770" y="293116"/>
                  </a:lnTo>
                  <a:lnTo>
                    <a:pt x="396391" y="355651"/>
                  </a:lnTo>
                  <a:lnTo>
                    <a:pt x="422179" y="410871"/>
                  </a:lnTo>
                  <a:lnTo>
                    <a:pt x="435418" y="469959"/>
                  </a:lnTo>
                  <a:lnTo>
                    <a:pt x="435128" y="499786"/>
                  </a:lnTo>
                  <a:lnTo>
                    <a:pt x="421811" y="530901"/>
                  </a:lnTo>
                  <a:lnTo>
                    <a:pt x="401878" y="560658"/>
                  </a:lnTo>
                  <a:lnTo>
                    <a:pt x="383957" y="577141"/>
                  </a:lnTo>
                  <a:lnTo>
                    <a:pt x="335451" y="598382"/>
                  </a:lnTo>
                  <a:lnTo>
                    <a:pt x="277690" y="610723"/>
                  </a:lnTo>
                  <a:lnTo>
                    <a:pt x="227504" y="613165"/>
                  </a:lnTo>
                  <a:lnTo>
                    <a:pt x="175589" y="610769"/>
                  </a:lnTo>
                  <a:lnTo>
                    <a:pt x="116824" y="599478"/>
                  </a:lnTo>
                  <a:lnTo>
                    <a:pt x="60083" y="5931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29806" y="1789318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8997" y="8333"/>
                  </a:lnTo>
                  <a:lnTo>
                    <a:pt x="49866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018905" y="1382588"/>
            <a:ext cx="5364722" cy="1143726"/>
            <a:chOff x="2018905" y="1382588"/>
            <a:chExt cx="5364722" cy="1143726"/>
          </a:xfrm>
        </p:grpSpPr>
        <p:sp>
          <p:nvSpPr>
            <p:cNvPr id="8" name="Freeform 7"/>
            <p:cNvSpPr/>
            <p:nvPr/>
          </p:nvSpPr>
          <p:spPr>
            <a:xfrm>
              <a:off x="4201109" y="1382588"/>
              <a:ext cx="414348" cy="657384"/>
            </a:xfrm>
            <a:custGeom>
              <a:avLst/>
              <a:gdLst/>
              <a:ahLst/>
              <a:cxnLst/>
              <a:rect l="0" t="0" r="0" b="0"/>
              <a:pathLst>
                <a:path w="414348" h="657384">
                  <a:moveTo>
                    <a:pt x="334107" y="48761"/>
                  </a:moveTo>
                  <a:lnTo>
                    <a:pt x="314956" y="31950"/>
                  </a:lnTo>
                  <a:lnTo>
                    <a:pt x="268539" y="9219"/>
                  </a:lnTo>
                  <a:lnTo>
                    <a:pt x="224992" y="0"/>
                  </a:lnTo>
                  <a:lnTo>
                    <a:pt x="163464" y="2474"/>
                  </a:lnTo>
                  <a:lnTo>
                    <a:pt x="106251" y="15398"/>
                  </a:lnTo>
                  <a:lnTo>
                    <a:pt x="66292" y="33936"/>
                  </a:lnTo>
                  <a:lnTo>
                    <a:pt x="30644" y="71049"/>
                  </a:lnTo>
                  <a:lnTo>
                    <a:pt x="6662" y="112175"/>
                  </a:lnTo>
                  <a:lnTo>
                    <a:pt x="0" y="149178"/>
                  </a:lnTo>
                  <a:lnTo>
                    <a:pt x="3615" y="184189"/>
                  </a:lnTo>
                  <a:lnTo>
                    <a:pt x="17685" y="216789"/>
                  </a:lnTo>
                  <a:lnTo>
                    <a:pt x="42260" y="243086"/>
                  </a:lnTo>
                  <a:lnTo>
                    <a:pt x="102739" y="278148"/>
                  </a:lnTo>
                  <a:lnTo>
                    <a:pt x="153050" y="296800"/>
                  </a:lnTo>
                  <a:lnTo>
                    <a:pt x="208049" y="314868"/>
                  </a:lnTo>
                  <a:lnTo>
                    <a:pt x="270756" y="347449"/>
                  </a:lnTo>
                  <a:lnTo>
                    <a:pt x="332465" y="387803"/>
                  </a:lnTo>
                  <a:lnTo>
                    <a:pt x="382479" y="439966"/>
                  </a:lnTo>
                  <a:lnTo>
                    <a:pt x="408826" y="496396"/>
                  </a:lnTo>
                  <a:lnTo>
                    <a:pt x="414347" y="538453"/>
                  </a:lnTo>
                  <a:lnTo>
                    <a:pt x="411493" y="562370"/>
                  </a:lnTo>
                  <a:lnTo>
                    <a:pt x="400086" y="584697"/>
                  </a:lnTo>
                  <a:lnTo>
                    <a:pt x="373933" y="613879"/>
                  </a:lnTo>
                  <a:lnTo>
                    <a:pt x="337718" y="637343"/>
                  </a:lnTo>
                  <a:lnTo>
                    <a:pt x="306466" y="649605"/>
                  </a:lnTo>
                  <a:lnTo>
                    <a:pt x="254817" y="656507"/>
                  </a:lnTo>
                  <a:lnTo>
                    <a:pt x="196750" y="657383"/>
                  </a:lnTo>
                  <a:lnTo>
                    <a:pt x="144320" y="650753"/>
                  </a:lnTo>
                  <a:lnTo>
                    <a:pt x="87738" y="638032"/>
                  </a:lnTo>
                  <a:lnTo>
                    <a:pt x="47419" y="627732"/>
                  </a:lnTo>
                  <a:lnTo>
                    <a:pt x="18252" y="6173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75312" y="1903528"/>
              <a:ext cx="179679" cy="183382"/>
            </a:xfrm>
            <a:custGeom>
              <a:avLst/>
              <a:gdLst/>
              <a:ahLst/>
              <a:cxnLst/>
              <a:rect l="0" t="0" r="0" b="0"/>
              <a:pathLst>
                <a:path w="179679" h="183382">
                  <a:moveTo>
                    <a:pt x="91531" y="12132"/>
                  </a:moveTo>
                  <a:lnTo>
                    <a:pt x="80352" y="953"/>
                  </a:lnTo>
                  <a:lnTo>
                    <a:pt x="73550" y="0"/>
                  </a:lnTo>
                  <a:lnTo>
                    <a:pt x="56633" y="5180"/>
                  </a:lnTo>
                  <a:lnTo>
                    <a:pt x="27378" y="21250"/>
                  </a:lnTo>
                  <a:lnTo>
                    <a:pt x="13106" y="37241"/>
                  </a:lnTo>
                  <a:lnTo>
                    <a:pt x="7662" y="46419"/>
                  </a:lnTo>
                  <a:lnTo>
                    <a:pt x="0" y="87282"/>
                  </a:lnTo>
                  <a:lnTo>
                    <a:pt x="3319" y="130845"/>
                  </a:lnTo>
                  <a:lnTo>
                    <a:pt x="14891" y="153020"/>
                  </a:lnTo>
                  <a:lnTo>
                    <a:pt x="31732" y="169505"/>
                  </a:lnTo>
                  <a:lnTo>
                    <a:pt x="50916" y="180731"/>
                  </a:lnTo>
                  <a:lnTo>
                    <a:pt x="74260" y="183381"/>
                  </a:lnTo>
                  <a:lnTo>
                    <a:pt x="121784" y="175550"/>
                  </a:lnTo>
                  <a:lnTo>
                    <a:pt x="148717" y="160508"/>
                  </a:lnTo>
                  <a:lnTo>
                    <a:pt x="161011" y="144757"/>
                  </a:lnTo>
                  <a:lnTo>
                    <a:pt x="178435" y="106049"/>
                  </a:lnTo>
                  <a:lnTo>
                    <a:pt x="179678" y="85458"/>
                  </a:lnTo>
                  <a:lnTo>
                    <a:pt x="175161" y="64608"/>
                  </a:lnTo>
                  <a:lnTo>
                    <a:pt x="165354" y="43644"/>
                  </a:lnTo>
                  <a:lnTo>
                    <a:pt x="150078" y="28867"/>
                  </a:lnTo>
                  <a:lnTo>
                    <a:pt x="103790" y="7100"/>
                  </a:lnTo>
                  <a:lnTo>
                    <a:pt x="81002" y="1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94160" y="1589276"/>
              <a:ext cx="20083" cy="473784"/>
            </a:xfrm>
            <a:custGeom>
              <a:avLst/>
              <a:gdLst/>
              <a:ahLst/>
              <a:cxnLst/>
              <a:rect l="0" t="0" r="0" b="0"/>
              <a:pathLst>
                <a:path w="20083" h="473784">
                  <a:moveTo>
                    <a:pt x="9553" y="0"/>
                  </a:moveTo>
                  <a:lnTo>
                    <a:pt x="2317" y="27556"/>
                  </a:lnTo>
                  <a:lnTo>
                    <a:pt x="0" y="73026"/>
                  </a:lnTo>
                  <a:lnTo>
                    <a:pt x="483" y="133811"/>
                  </a:lnTo>
                  <a:lnTo>
                    <a:pt x="6346" y="186527"/>
                  </a:lnTo>
                  <a:lnTo>
                    <a:pt x="8603" y="248940"/>
                  </a:lnTo>
                  <a:lnTo>
                    <a:pt x="12485" y="310609"/>
                  </a:lnTo>
                  <a:lnTo>
                    <a:pt x="18581" y="368111"/>
                  </a:lnTo>
                  <a:lnTo>
                    <a:pt x="19785" y="426220"/>
                  </a:lnTo>
                  <a:lnTo>
                    <a:pt x="20082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77413" y="1915660"/>
              <a:ext cx="136871" cy="155187"/>
            </a:xfrm>
            <a:custGeom>
              <a:avLst/>
              <a:gdLst/>
              <a:ahLst/>
              <a:cxnLst/>
              <a:rect l="0" t="0" r="0" b="0"/>
              <a:pathLst>
                <a:path w="136871" h="155187">
                  <a:moveTo>
                    <a:pt x="0" y="0"/>
                  </a:moveTo>
                  <a:lnTo>
                    <a:pt x="25194" y="53875"/>
                  </a:lnTo>
                  <a:lnTo>
                    <a:pt x="50049" y="114751"/>
                  </a:lnTo>
                  <a:lnTo>
                    <a:pt x="81301" y="153816"/>
                  </a:lnTo>
                  <a:lnTo>
                    <a:pt x="88125" y="155186"/>
                  </a:lnTo>
                  <a:lnTo>
                    <a:pt x="95015" y="152590"/>
                  </a:lnTo>
                  <a:lnTo>
                    <a:pt x="101948" y="147350"/>
                  </a:lnTo>
                  <a:lnTo>
                    <a:pt x="112770" y="129050"/>
                  </a:lnTo>
                  <a:lnTo>
                    <a:pt x="133483" y="72767"/>
                  </a:lnTo>
                  <a:lnTo>
                    <a:pt x="13687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19568" y="1926188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8333" y="37478"/>
                  </a:lnTo>
                  <a:lnTo>
                    <a:pt x="15684" y="88902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51153" y="184196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14325" y="1892370"/>
              <a:ext cx="157928" cy="149633"/>
            </a:xfrm>
            <a:custGeom>
              <a:avLst/>
              <a:gdLst/>
              <a:ahLst/>
              <a:cxnLst/>
              <a:rect l="0" t="0" r="0" b="0"/>
              <a:pathLst>
                <a:path w="157928" h="149633">
                  <a:moveTo>
                    <a:pt x="0" y="54875"/>
                  </a:moveTo>
                  <a:lnTo>
                    <a:pt x="17958" y="108750"/>
                  </a:lnTo>
                  <a:lnTo>
                    <a:pt x="25857" y="132449"/>
                  </a:lnTo>
                  <a:lnTo>
                    <a:pt x="22999" y="119194"/>
                  </a:lnTo>
                  <a:lnTo>
                    <a:pt x="24560" y="73386"/>
                  </a:lnTo>
                  <a:lnTo>
                    <a:pt x="35743" y="36183"/>
                  </a:lnTo>
                  <a:lnTo>
                    <a:pt x="41376" y="24866"/>
                  </a:lnTo>
                  <a:lnTo>
                    <a:pt x="56994" y="9173"/>
                  </a:lnTo>
                  <a:lnTo>
                    <a:pt x="66072" y="3350"/>
                  </a:lnTo>
                  <a:lnTo>
                    <a:pt x="85517" y="0"/>
                  </a:lnTo>
                  <a:lnTo>
                    <a:pt x="95616" y="744"/>
                  </a:lnTo>
                  <a:lnTo>
                    <a:pt x="113076" y="10930"/>
                  </a:lnTo>
                  <a:lnTo>
                    <a:pt x="127465" y="27155"/>
                  </a:lnTo>
                  <a:lnTo>
                    <a:pt x="150132" y="76441"/>
                  </a:lnTo>
                  <a:lnTo>
                    <a:pt x="156900" y="130736"/>
                  </a:lnTo>
                  <a:lnTo>
                    <a:pt x="157927" y="1496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40667" y="1911744"/>
              <a:ext cx="240021" cy="361886"/>
            </a:xfrm>
            <a:custGeom>
              <a:avLst/>
              <a:gdLst/>
              <a:ahLst/>
              <a:cxnLst/>
              <a:rect l="0" t="0" r="0" b="0"/>
              <a:pathLst>
                <a:path w="240021" h="361886">
                  <a:moveTo>
                    <a:pt x="115813" y="151315"/>
                  </a:moveTo>
                  <a:lnTo>
                    <a:pt x="139859" y="141739"/>
                  </a:lnTo>
                  <a:lnTo>
                    <a:pt x="175406" y="111911"/>
                  </a:lnTo>
                  <a:lnTo>
                    <a:pt x="190922" y="85827"/>
                  </a:lnTo>
                  <a:lnTo>
                    <a:pt x="197339" y="50283"/>
                  </a:lnTo>
                  <a:lnTo>
                    <a:pt x="193651" y="15704"/>
                  </a:lnTo>
                  <a:lnTo>
                    <a:pt x="187592" y="8265"/>
                  </a:lnTo>
                  <a:lnTo>
                    <a:pt x="168382" y="0"/>
                  </a:lnTo>
                  <a:lnTo>
                    <a:pt x="159048" y="135"/>
                  </a:lnTo>
                  <a:lnTo>
                    <a:pt x="142437" y="6525"/>
                  </a:lnTo>
                  <a:lnTo>
                    <a:pt x="119932" y="28865"/>
                  </a:lnTo>
                  <a:lnTo>
                    <a:pt x="104036" y="57711"/>
                  </a:lnTo>
                  <a:lnTo>
                    <a:pt x="97505" y="94075"/>
                  </a:lnTo>
                  <a:lnTo>
                    <a:pt x="102217" y="117686"/>
                  </a:lnTo>
                  <a:lnTo>
                    <a:pt x="106749" y="128895"/>
                  </a:lnTo>
                  <a:lnTo>
                    <a:pt x="121143" y="144470"/>
                  </a:lnTo>
                  <a:lnTo>
                    <a:pt x="129895" y="150261"/>
                  </a:lnTo>
                  <a:lnTo>
                    <a:pt x="138069" y="151782"/>
                  </a:lnTo>
                  <a:lnTo>
                    <a:pt x="145858" y="150456"/>
                  </a:lnTo>
                  <a:lnTo>
                    <a:pt x="153391" y="147233"/>
                  </a:lnTo>
                  <a:lnTo>
                    <a:pt x="175170" y="125929"/>
                  </a:lnTo>
                  <a:lnTo>
                    <a:pt x="196441" y="97389"/>
                  </a:lnTo>
                  <a:lnTo>
                    <a:pt x="202321" y="95477"/>
                  </a:lnTo>
                  <a:lnTo>
                    <a:pt x="207410" y="98882"/>
                  </a:lnTo>
                  <a:lnTo>
                    <a:pt x="216184" y="115143"/>
                  </a:lnTo>
                  <a:lnTo>
                    <a:pt x="234951" y="171537"/>
                  </a:lnTo>
                  <a:lnTo>
                    <a:pt x="240020" y="209299"/>
                  </a:lnTo>
                  <a:lnTo>
                    <a:pt x="234967" y="233237"/>
                  </a:lnTo>
                  <a:lnTo>
                    <a:pt x="230344" y="244534"/>
                  </a:lnTo>
                  <a:lnTo>
                    <a:pt x="215849" y="260206"/>
                  </a:lnTo>
                  <a:lnTo>
                    <a:pt x="177947" y="279799"/>
                  </a:lnTo>
                  <a:lnTo>
                    <a:pt x="117872" y="298534"/>
                  </a:lnTo>
                  <a:lnTo>
                    <a:pt x="63441" y="323473"/>
                  </a:lnTo>
                  <a:lnTo>
                    <a:pt x="24230" y="343292"/>
                  </a:lnTo>
                  <a:lnTo>
                    <a:pt x="0" y="3618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46056" y="1694561"/>
              <a:ext cx="147378" cy="376536"/>
            </a:xfrm>
            <a:custGeom>
              <a:avLst/>
              <a:gdLst/>
              <a:ahLst/>
              <a:cxnLst/>
              <a:rect l="0" t="0" r="0" b="0"/>
              <a:pathLst>
                <a:path w="147378" h="376536">
                  <a:moveTo>
                    <a:pt x="21035" y="0"/>
                  </a:moveTo>
                  <a:lnTo>
                    <a:pt x="6381" y="53028"/>
                  </a:lnTo>
                  <a:lnTo>
                    <a:pt x="1242" y="110474"/>
                  </a:lnTo>
                  <a:lnTo>
                    <a:pt x="227" y="171214"/>
                  </a:lnTo>
                  <a:lnTo>
                    <a:pt x="52" y="221916"/>
                  </a:lnTo>
                  <a:lnTo>
                    <a:pt x="0" y="273983"/>
                  </a:lnTo>
                  <a:lnTo>
                    <a:pt x="5571" y="332801"/>
                  </a:lnTo>
                  <a:lnTo>
                    <a:pt x="14634" y="367279"/>
                  </a:lnTo>
                  <a:lnTo>
                    <a:pt x="21447" y="373535"/>
                  </a:lnTo>
                  <a:lnTo>
                    <a:pt x="30668" y="376535"/>
                  </a:lnTo>
                  <a:lnTo>
                    <a:pt x="66003" y="375169"/>
                  </a:lnTo>
                  <a:lnTo>
                    <a:pt x="122970" y="362140"/>
                  </a:lnTo>
                  <a:lnTo>
                    <a:pt x="14737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56563" y="1894603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7940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98677" y="1694561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0"/>
                  </a:lnTo>
                  <a:lnTo>
                    <a:pt x="39594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138480" y="1941892"/>
              <a:ext cx="228695" cy="371290"/>
            </a:xfrm>
            <a:custGeom>
              <a:avLst/>
              <a:gdLst/>
              <a:ahLst/>
              <a:cxnLst/>
              <a:rect l="0" t="0" r="0" b="0"/>
              <a:pathLst>
                <a:path w="228695" h="371290">
                  <a:moveTo>
                    <a:pt x="102353" y="100110"/>
                  </a:moveTo>
                  <a:lnTo>
                    <a:pt x="96763" y="41493"/>
                  </a:lnTo>
                  <a:lnTo>
                    <a:pt x="87780" y="21025"/>
                  </a:lnTo>
                  <a:lnTo>
                    <a:pt x="82109" y="12292"/>
                  </a:lnTo>
                  <a:lnTo>
                    <a:pt x="73649" y="6469"/>
                  </a:lnTo>
                  <a:lnTo>
                    <a:pt x="51771" y="0"/>
                  </a:lnTo>
                  <a:lnTo>
                    <a:pt x="41725" y="615"/>
                  </a:lnTo>
                  <a:lnTo>
                    <a:pt x="24324" y="7537"/>
                  </a:lnTo>
                  <a:lnTo>
                    <a:pt x="11912" y="21531"/>
                  </a:lnTo>
                  <a:lnTo>
                    <a:pt x="3665" y="40619"/>
                  </a:lnTo>
                  <a:lnTo>
                    <a:pt x="0" y="64701"/>
                  </a:lnTo>
                  <a:lnTo>
                    <a:pt x="4610" y="84762"/>
                  </a:lnTo>
                  <a:lnTo>
                    <a:pt x="9115" y="93388"/>
                  </a:lnTo>
                  <a:lnTo>
                    <a:pt x="23479" y="106091"/>
                  </a:lnTo>
                  <a:lnTo>
                    <a:pt x="32222" y="111116"/>
                  </a:lnTo>
                  <a:lnTo>
                    <a:pt x="41561" y="112127"/>
                  </a:lnTo>
                  <a:lnTo>
                    <a:pt x="61296" y="107010"/>
                  </a:lnTo>
                  <a:lnTo>
                    <a:pt x="69132" y="108220"/>
                  </a:lnTo>
                  <a:lnTo>
                    <a:pt x="75526" y="112535"/>
                  </a:lnTo>
                  <a:lnTo>
                    <a:pt x="80959" y="118922"/>
                  </a:lnTo>
                  <a:lnTo>
                    <a:pt x="86995" y="138496"/>
                  </a:lnTo>
                  <a:lnTo>
                    <a:pt x="90870" y="194780"/>
                  </a:lnTo>
                  <a:lnTo>
                    <a:pt x="98871" y="247752"/>
                  </a:lnTo>
                  <a:lnTo>
                    <a:pt x="101665" y="308994"/>
                  </a:lnTo>
                  <a:lnTo>
                    <a:pt x="102217" y="366499"/>
                  </a:lnTo>
                  <a:lnTo>
                    <a:pt x="103432" y="371289"/>
                  </a:lnTo>
                  <a:lnTo>
                    <a:pt x="105412" y="369803"/>
                  </a:lnTo>
                  <a:lnTo>
                    <a:pt x="111901" y="358014"/>
                  </a:lnTo>
                  <a:lnTo>
                    <a:pt x="141752" y="324481"/>
                  </a:lnTo>
                  <a:lnTo>
                    <a:pt x="167839" y="309180"/>
                  </a:lnTo>
                  <a:lnTo>
                    <a:pt x="228694" y="289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85141" y="1915660"/>
              <a:ext cx="121446" cy="158373"/>
            </a:xfrm>
            <a:custGeom>
              <a:avLst/>
              <a:gdLst/>
              <a:ahLst/>
              <a:cxnLst/>
              <a:rect l="0" t="0" r="0" b="0"/>
              <a:pathLst>
                <a:path w="121446" h="158373">
                  <a:moveTo>
                    <a:pt x="8334" y="10528"/>
                  </a:moveTo>
                  <a:lnTo>
                    <a:pt x="0" y="48006"/>
                  </a:lnTo>
                  <a:lnTo>
                    <a:pt x="1575" y="85974"/>
                  </a:lnTo>
                  <a:lnTo>
                    <a:pt x="7670" y="110740"/>
                  </a:lnTo>
                  <a:lnTo>
                    <a:pt x="30646" y="145703"/>
                  </a:lnTo>
                  <a:lnTo>
                    <a:pt x="37247" y="153287"/>
                  </a:lnTo>
                  <a:lnTo>
                    <a:pt x="45157" y="157174"/>
                  </a:lnTo>
                  <a:lnTo>
                    <a:pt x="63304" y="158372"/>
                  </a:lnTo>
                  <a:lnTo>
                    <a:pt x="79948" y="151886"/>
                  </a:lnTo>
                  <a:lnTo>
                    <a:pt x="87662" y="146881"/>
                  </a:lnTo>
                  <a:lnTo>
                    <a:pt x="99353" y="128841"/>
                  </a:lnTo>
                  <a:lnTo>
                    <a:pt x="118976" y="72858"/>
                  </a:lnTo>
                  <a:lnTo>
                    <a:pt x="121445" y="36145"/>
                  </a:lnTo>
                  <a:lnTo>
                    <a:pt x="1136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85790" y="1925455"/>
              <a:ext cx="186712" cy="157126"/>
            </a:xfrm>
            <a:custGeom>
              <a:avLst/>
              <a:gdLst/>
              <a:ahLst/>
              <a:cxnLst/>
              <a:rect l="0" t="0" r="0" b="0"/>
              <a:pathLst>
                <a:path w="186712" h="157126">
                  <a:moveTo>
                    <a:pt x="70898" y="127075"/>
                  </a:moveTo>
                  <a:lnTo>
                    <a:pt x="82075" y="110307"/>
                  </a:lnTo>
                  <a:lnTo>
                    <a:pt x="89028" y="77523"/>
                  </a:lnTo>
                  <a:lnTo>
                    <a:pt x="85498" y="43763"/>
                  </a:lnTo>
                  <a:lnTo>
                    <a:pt x="76997" y="25317"/>
                  </a:lnTo>
                  <a:lnTo>
                    <a:pt x="71454" y="17122"/>
                  </a:lnTo>
                  <a:lnTo>
                    <a:pt x="55937" y="4898"/>
                  </a:lnTo>
                  <a:lnTo>
                    <a:pt x="46885" y="0"/>
                  </a:lnTo>
                  <a:lnTo>
                    <a:pt x="38512" y="244"/>
                  </a:lnTo>
                  <a:lnTo>
                    <a:pt x="30590" y="3917"/>
                  </a:lnTo>
                  <a:lnTo>
                    <a:pt x="16718" y="17356"/>
                  </a:lnTo>
                  <a:lnTo>
                    <a:pt x="6654" y="35027"/>
                  </a:lnTo>
                  <a:lnTo>
                    <a:pt x="0" y="75885"/>
                  </a:lnTo>
                  <a:lnTo>
                    <a:pt x="6157" y="125282"/>
                  </a:lnTo>
                  <a:lnTo>
                    <a:pt x="12098" y="147335"/>
                  </a:lnTo>
                  <a:lnTo>
                    <a:pt x="17660" y="153450"/>
                  </a:lnTo>
                  <a:lnTo>
                    <a:pt x="24877" y="156357"/>
                  </a:lnTo>
                  <a:lnTo>
                    <a:pt x="33198" y="157125"/>
                  </a:lnTo>
                  <a:lnTo>
                    <a:pt x="41086" y="154127"/>
                  </a:lnTo>
                  <a:lnTo>
                    <a:pt x="56088" y="141438"/>
                  </a:lnTo>
                  <a:lnTo>
                    <a:pt x="76378" y="104479"/>
                  </a:lnTo>
                  <a:lnTo>
                    <a:pt x="80399" y="104992"/>
                  </a:lnTo>
                  <a:lnTo>
                    <a:pt x="108413" y="130666"/>
                  </a:lnTo>
                  <a:lnTo>
                    <a:pt x="126176" y="139589"/>
                  </a:lnTo>
                  <a:lnTo>
                    <a:pt x="148888" y="141216"/>
                  </a:lnTo>
                  <a:lnTo>
                    <a:pt x="186711" y="137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704086" y="1694561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1"/>
                  </a:lnTo>
                  <a:lnTo>
                    <a:pt x="3120" y="201764"/>
                  </a:lnTo>
                  <a:lnTo>
                    <a:pt x="8333" y="253194"/>
                  </a:lnTo>
                  <a:lnTo>
                    <a:pt x="9878" y="305478"/>
                  </a:lnTo>
                  <a:lnTo>
                    <a:pt x="10336" y="348655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09329" y="1841960"/>
              <a:ext cx="210572" cy="31587"/>
            </a:xfrm>
            <a:custGeom>
              <a:avLst/>
              <a:gdLst/>
              <a:ahLst/>
              <a:cxnLst/>
              <a:rect l="0" t="0" r="0" b="0"/>
              <a:pathLst>
                <a:path w="210572" h="31587">
                  <a:moveTo>
                    <a:pt x="210571" y="0"/>
                  </a:moveTo>
                  <a:lnTo>
                    <a:pt x="161640" y="8334"/>
                  </a:lnTo>
                  <a:lnTo>
                    <a:pt x="102509" y="15684"/>
                  </a:lnTo>
                  <a:lnTo>
                    <a:pt x="40872" y="211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09371" y="1978831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5589" y="62092"/>
                  </a:lnTo>
                  <a:lnTo>
                    <a:pt x="21331" y="109432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40956" y="18735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96315" y="1936717"/>
              <a:ext cx="85177" cy="184489"/>
            </a:xfrm>
            <a:custGeom>
              <a:avLst/>
              <a:gdLst/>
              <a:ahLst/>
              <a:cxnLst/>
              <a:rect l="0" t="0" r="0" b="0"/>
              <a:pathLst>
                <a:path w="85177" h="184489">
                  <a:moveTo>
                    <a:pt x="60455" y="0"/>
                  </a:moveTo>
                  <a:lnTo>
                    <a:pt x="36409" y="17980"/>
                  </a:lnTo>
                  <a:lnTo>
                    <a:pt x="16156" y="44322"/>
                  </a:lnTo>
                  <a:lnTo>
                    <a:pt x="6451" y="64152"/>
                  </a:lnTo>
                  <a:lnTo>
                    <a:pt x="0" y="106225"/>
                  </a:lnTo>
                  <a:lnTo>
                    <a:pt x="3679" y="144558"/>
                  </a:lnTo>
                  <a:lnTo>
                    <a:pt x="12215" y="164073"/>
                  </a:lnTo>
                  <a:lnTo>
                    <a:pt x="17766" y="172553"/>
                  </a:lnTo>
                  <a:lnTo>
                    <a:pt x="26146" y="178206"/>
                  </a:lnTo>
                  <a:lnTo>
                    <a:pt x="47937" y="184488"/>
                  </a:lnTo>
                  <a:lnTo>
                    <a:pt x="56789" y="182653"/>
                  </a:lnTo>
                  <a:lnTo>
                    <a:pt x="63860" y="177920"/>
                  </a:lnTo>
                  <a:lnTo>
                    <a:pt x="74837" y="162134"/>
                  </a:lnTo>
                  <a:lnTo>
                    <a:pt x="83615" y="139520"/>
                  </a:lnTo>
                  <a:lnTo>
                    <a:pt x="85176" y="116991"/>
                  </a:lnTo>
                  <a:lnTo>
                    <a:pt x="76646" y="73932"/>
                  </a:lnTo>
                  <a:lnTo>
                    <a:pt x="49927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88356" y="1936028"/>
              <a:ext cx="147400" cy="211260"/>
            </a:xfrm>
            <a:custGeom>
              <a:avLst/>
              <a:gdLst/>
              <a:ahLst/>
              <a:cxnLst/>
              <a:rect l="0" t="0" r="0" b="0"/>
              <a:pathLst>
                <a:path w="147400" h="211260">
                  <a:moveTo>
                    <a:pt x="0" y="53331"/>
                  </a:moveTo>
                  <a:lnTo>
                    <a:pt x="27511" y="107206"/>
                  </a:lnTo>
                  <a:lnTo>
                    <a:pt x="34843" y="127578"/>
                  </a:lnTo>
                  <a:lnTo>
                    <a:pt x="34926" y="129736"/>
                  </a:lnTo>
                  <a:lnTo>
                    <a:pt x="28781" y="119654"/>
                  </a:lnTo>
                  <a:lnTo>
                    <a:pt x="23346" y="87670"/>
                  </a:lnTo>
                  <a:lnTo>
                    <a:pt x="29914" y="43347"/>
                  </a:lnTo>
                  <a:lnTo>
                    <a:pt x="35912" y="21987"/>
                  </a:lnTo>
                  <a:lnTo>
                    <a:pt x="41489" y="13718"/>
                  </a:lnTo>
                  <a:lnTo>
                    <a:pt x="57044" y="1410"/>
                  </a:lnTo>
                  <a:lnTo>
                    <a:pt x="66105" y="0"/>
                  </a:lnTo>
                  <a:lnTo>
                    <a:pt x="85532" y="4672"/>
                  </a:lnTo>
                  <a:lnTo>
                    <a:pt x="102745" y="20786"/>
                  </a:lnTo>
                  <a:lnTo>
                    <a:pt x="127270" y="63670"/>
                  </a:lnTo>
                  <a:lnTo>
                    <a:pt x="142210" y="107106"/>
                  </a:lnTo>
                  <a:lnTo>
                    <a:pt x="146374" y="159533"/>
                  </a:lnTo>
                  <a:lnTo>
                    <a:pt x="147399" y="2112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16792" y="1939644"/>
              <a:ext cx="166835" cy="228701"/>
            </a:xfrm>
            <a:custGeom>
              <a:avLst/>
              <a:gdLst/>
              <a:ahLst/>
              <a:cxnLst/>
              <a:rect l="0" t="0" r="0" b="0"/>
              <a:pathLst>
                <a:path w="166835" h="228701">
                  <a:moveTo>
                    <a:pt x="129533" y="18130"/>
                  </a:moveTo>
                  <a:lnTo>
                    <a:pt x="112765" y="6951"/>
                  </a:lnTo>
                  <a:lnTo>
                    <a:pt x="74391" y="0"/>
                  </a:lnTo>
                  <a:lnTo>
                    <a:pt x="51993" y="4613"/>
                  </a:lnTo>
                  <a:lnTo>
                    <a:pt x="26229" y="20364"/>
                  </a:lnTo>
                  <a:lnTo>
                    <a:pt x="12260" y="34330"/>
                  </a:lnTo>
                  <a:lnTo>
                    <a:pt x="2153" y="52236"/>
                  </a:lnTo>
                  <a:lnTo>
                    <a:pt x="0" y="71893"/>
                  </a:lnTo>
                  <a:lnTo>
                    <a:pt x="1063" y="82048"/>
                  </a:lnTo>
                  <a:lnTo>
                    <a:pt x="6452" y="88818"/>
                  </a:lnTo>
                  <a:lnTo>
                    <a:pt x="24917" y="96340"/>
                  </a:lnTo>
                  <a:lnTo>
                    <a:pt x="73730" y="99999"/>
                  </a:lnTo>
                  <a:lnTo>
                    <a:pt x="118379" y="96909"/>
                  </a:lnTo>
                  <a:lnTo>
                    <a:pt x="129116" y="98725"/>
                  </a:lnTo>
                  <a:lnTo>
                    <a:pt x="147285" y="110102"/>
                  </a:lnTo>
                  <a:lnTo>
                    <a:pt x="155406" y="118049"/>
                  </a:lnTo>
                  <a:lnTo>
                    <a:pt x="164428" y="139357"/>
                  </a:lnTo>
                  <a:lnTo>
                    <a:pt x="166834" y="151591"/>
                  </a:lnTo>
                  <a:lnTo>
                    <a:pt x="166099" y="162086"/>
                  </a:lnTo>
                  <a:lnTo>
                    <a:pt x="159042" y="179986"/>
                  </a:lnTo>
                  <a:lnTo>
                    <a:pt x="136326" y="203218"/>
                  </a:lnTo>
                  <a:lnTo>
                    <a:pt x="114224" y="211525"/>
                  </a:lnTo>
                  <a:lnTo>
                    <a:pt x="55833" y="228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18905" y="2273640"/>
              <a:ext cx="5348478" cy="252674"/>
            </a:xfrm>
            <a:custGeom>
              <a:avLst/>
              <a:gdLst/>
              <a:ahLst/>
              <a:cxnLst/>
              <a:rect l="0" t="0" r="0" b="0"/>
              <a:pathLst>
                <a:path w="5348478" h="252674">
                  <a:moveTo>
                    <a:pt x="5348477" y="52631"/>
                  </a:moveTo>
                  <a:lnTo>
                    <a:pt x="5294332" y="52631"/>
                  </a:lnTo>
                  <a:lnTo>
                    <a:pt x="5239386" y="47042"/>
                  </a:lnTo>
                  <a:lnTo>
                    <a:pt x="5176236" y="43078"/>
                  </a:lnTo>
                  <a:lnTo>
                    <a:pt x="5129506" y="41222"/>
                  </a:lnTo>
                  <a:lnTo>
                    <a:pt x="5072247" y="34953"/>
                  </a:lnTo>
                  <a:lnTo>
                    <a:pt x="5009658" y="31405"/>
                  </a:lnTo>
                  <a:lnTo>
                    <a:pt x="4963534" y="26430"/>
                  </a:lnTo>
                  <a:lnTo>
                    <a:pt x="4915739" y="23439"/>
                  </a:lnTo>
                  <a:lnTo>
                    <a:pt x="4870710" y="22109"/>
                  </a:lnTo>
                  <a:lnTo>
                    <a:pt x="4819052" y="21361"/>
                  </a:lnTo>
                  <a:lnTo>
                    <a:pt x="4759675" y="21108"/>
                  </a:lnTo>
                  <a:lnTo>
                    <a:pt x="4702886" y="21058"/>
                  </a:lnTo>
                  <a:lnTo>
                    <a:pt x="4646608" y="21048"/>
                  </a:lnTo>
                  <a:lnTo>
                    <a:pt x="4587311" y="17927"/>
                  </a:lnTo>
                  <a:lnTo>
                    <a:pt x="4536860" y="12713"/>
                  </a:lnTo>
                  <a:lnTo>
                    <a:pt x="4487986" y="11168"/>
                  </a:lnTo>
                  <a:lnTo>
                    <a:pt x="4440750" y="10710"/>
                  </a:lnTo>
                  <a:lnTo>
                    <a:pt x="4389710" y="10574"/>
                  </a:lnTo>
                  <a:lnTo>
                    <a:pt x="4334422" y="10534"/>
                  </a:lnTo>
                  <a:lnTo>
                    <a:pt x="4276706" y="10522"/>
                  </a:lnTo>
                  <a:lnTo>
                    <a:pt x="4219441" y="10519"/>
                  </a:lnTo>
                  <a:lnTo>
                    <a:pt x="4161140" y="10518"/>
                  </a:lnTo>
                  <a:lnTo>
                    <a:pt x="4103701" y="7398"/>
                  </a:lnTo>
                  <a:lnTo>
                    <a:pt x="4042228" y="2184"/>
                  </a:lnTo>
                  <a:lnTo>
                    <a:pt x="3979560" y="639"/>
                  </a:lnTo>
                  <a:lnTo>
                    <a:pt x="3936394" y="278"/>
                  </a:lnTo>
                  <a:lnTo>
                    <a:pt x="3889913" y="117"/>
                  </a:lnTo>
                  <a:lnTo>
                    <a:pt x="3845078" y="46"/>
                  </a:lnTo>
                  <a:lnTo>
                    <a:pt x="3800585" y="14"/>
                  </a:lnTo>
                  <a:lnTo>
                    <a:pt x="3753514" y="0"/>
                  </a:lnTo>
                  <a:lnTo>
                    <a:pt x="3708418" y="3113"/>
                  </a:lnTo>
                  <a:lnTo>
                    <a:pt x="3663808" y="7226"/>
                  </a:lnTo>
                  <a:lnTo>
                    <a:pt x="3616685" y="9055"/>
                  </a:lnTo>
                  <a:lnTo>
                    <a:pt x="3568446" y="9867"/>
                  </a:lnTo>
                  <a:lnTo>
                    <a:pt x="3519710" y="10228"/>
                  </a:lnTo>
                  <a:lnTo>
                    <a:pt x="3470753" y="10389"/>
                  </a:lnTo>
                  <a:lnTo>
                    <a:pt x="3418580" y="10460"/>
                  </a:lnTo>
                  <a:lnTo>
                    <a:pt x="3364195" y="10492"/>
                  </a:lnTo>
                  <a:lnTo>
                    <a:pt x="3308829" y="10506"/>
                  </a:lnTo>
                  <a:lnTo>
                    <a:pt x="3253026" y="10512"/>
                  </a:lnTo>
                  <a:lnTo>
                    <a:pt x="3197030" y="10515"/>
                  </a:lnTo>
                  <a:lnTo>
                    <a:pt x="3140947" y="10516"/>
                  </a:lnTo>
                  <a:lnTo>
                    <a:pt x="3081706" y="10517"/>
                  </a:lnTo>
                  <a:lnTo>
                    <a:pt x="3020281" y="10517"/>
                  </a:lnTo>
                  <a:lnTo>
                    <a:pt x="2957887" y="10517"/>
                  </a:lnTo>
                  <a:lnTo>
                    <a:pt x="2895061" y="10517"/>
                  </a:lnTo>
                  <a:lnTo>
                    <a:pt x="2832043" y="10517"/>
                  </a:lnTo>
                  <a:lnTo>
                    <a:pt x="2768940" y="10517"/>
                  </a:lnTo>
                  <a:lnTo>
                    <a:pt x="2705800" y="10517"/>
                  </a:lnTo>
                  <a:lnTo>
                    <a:pt x="2642642" y="10517"/>
                  </a:lnTo>
                  <a:lnTo>
                    <a:pt x="2579477" y="10517"/>
                  </a:lnTo>
                  <a:lnTo>
                    <a:pt x="2546723" y="10517"/>
                  </a:lnTo>
                  <a:lnTo>
                    <a:pt x="2513189" y="10517"/>
                  </a:lnTo>
                  <a:lnTo>
                    <a:pt x="2479135" y="10517"/>
                  </a:lnTo>
                  <a:lnTo>
                    <a:pt x="2444733" y="10517"/>
                  </a:lnTo>
                  <a:lnTo>
                    <a:pt x="2410101" y="10517"/>
                  </a:lnTo>
                  <a:lnTo>
                    <a:pt x="2375314" y="10517"/>
                  </a:lnTo>
                  <a:lnTo>
                    <a:pt x="2339255" y="10517"/>
                  </a:lnTo>
                  <a:lnTo>
                    <a:pt x="2302347" y="10517"/>
                  </a:lnTo>
                  <a:lnTo>
                    <a:pt x="2264874" y="10517"/>
                  </a:lnTo>
                  <a:lnTo>
                    <a:pt x="2228193" y="10517"/>
                  </a:lnTo>
                  <a:lnTo>
                    <a:pt x="2192041" y="10517"/>
                  </a:lnTo>
                  <a:lnTo>
                    <a:pt x="2156242" y="10517"/>
                  </a:lnTo>
                  <a:lnTo>
                    <a:pt x="2119507" y="10517"/>
                  </a:lnTo>
                  <a:lnTo>
                    <a:pt x="2082149" y="10517"/>
                  </a:lnTo>
                  <a:lnTo>
                    <a:pt x="2044376" y="10517"/>
                  </a:lnTo>
                  <a:lnTo>
                    <a:pt x="2005155" y="10517"/>
                  </a:lnTo>
                  <a:lnTo>
                    <a:pt x="1964971" y="10517"/>
                  </a:lnTo>
                  <a:lnTo>
                    <a:pt x="1924143" y="10517"/>
                  </a:lnTo>
                  <a:lnTo>
                    <a:pt x="1884056" y="11687"/>
                  </a:lnTo>
                  <a:lnTo>
                    <a:pt x="1844463" y="13637"/>
                  </a:lnTo>
                  <a:lnTo>
                    <a:pt x="1805200" y="16106"/>
                  </a:lnTo>
                  <a:lnTo>
                    <a:pt x="1764986" y="18923"/>
                  </a:lnTo>
                  <a:lnTo>
                    <a:pt x="1724140" y="21970"/>
                  </a:lnTo>
                  <a:lnTo>
                    <a:pt x="1682870" y="25171"/>
                  </a:lnTo>
                  <a:lnTo>
                    <a:pt x="1642489" y="27305"/>
                  </a:lnTo>
                  <a:lnTo>
                    <a:pt x="1602700" y="28728"/>
                  </a:lnTo>
                  <a:lnTo>
                    <a:pt x="1563306" y="29677"/>
                  </a:lnTo>
                  <a:lnTo>
                    <a:pt x="1523005" y="31479"/>
                  </a:lnTo>
                  <a:lnTo>
                    <a:pt x="1482100" y="33850"/>
                  </a:lnTo>
                  <a:lnTo>
                    <a:pt x="1440792" y="36601"/>
                  </a:lnTo>
                  <a:lnTo>
                    <a:pt x="1399215" y="39605"/>
                  </a:lnTo>
                  <a:lnTo>
                    <a:pt x="1357460" y="42777"/>
                  </a:lnTo>
                  <a:lnTo>
                    <a:pt x="1315584" y="46062"/>
                  </a:lnTo>
                  <a:lnTo>
                    <a:pt x="1272459" y="49421"/>
                  </a:lnTo>
                  <a:lnTo>
                    <a:pt x="1228502" y="52831"/>
                  </a:lnTo>
                  <a:lnTo>
                    <a:pt x="1183989" y="56274"/>
                  </a:lnTo>
                  <a:lnTo>
                    <a:pt x="1140276" y="59739"/>
                  </a:lnTo>
                  <a:lnTo>
                    <a:pt x="1097096" y="63219"/>
                  </a:lnTo>
                  <a:lnTo>
                    <a:pt x="1054271" y="66709"/>
                  </a:lnTo>
                  <a:lnTo>
                    <a:pt x="1010513" y="71375"/>
                  </a:lnTo>
                  <a:lnTo>
                    <a:pt x="966134" y="76825"/>
                  </a:lnTo>
                  <a:lnTo>
                    <a:pt x="921340" y="82798"/>
                  </a:lnTo>
                  <a:lnTo>
                    <a:pt x="877439" y="89120"/>
                  </a:lnTo>
                  <a:lnTo>
                    <a:pt x="834134" y="95675"/>
                  </a:lnTo>
                  <a:lnTo>
                    <a:pt x="791225" y="102384"/>
                  </a:lnTo>
                  <a:lnTo>
                    <a:pt x="747412" y="109196"/>
                  </a:lnTo>
                  <a:lnTo>
                    <a:pt x="702995" y="116077"/>
                  </a:lnTo>
                  <a:lnTo>
                    <a:pt x="658176" y="123005"/>
                  </a:lnTo>
                  <a:lnTo>
                    <a:pt x="613089" y="129962"/>
                  </a:lnTo>
                  <a:lnTo>
                    <a:pt x="567823" y="136941"/>
                  </a:lnTo>
                  <a:lnTo>
                    <a:pt x="522438" y="143932"/>
                  </a:lnTo>
                  <a:lnTo>
                    <a:pt x="478144" y="150933"/>
                  </a:lnTo>
                  <a:lnTo>
                    <a:pt x="434576" y="157940"/>
                  </a:lnTo>
                  <a:lnTo>
                    <a:pt x="391493" y="164951"/>
                  </a:lnTo>
                  <a:lnTo>
                    <a:pt x="347563" y="173135"/>
                  </a:lnTo>
                  <a:lnTo>
                    <a:pt x="303068" y="182100"/>
                  </a:lnTo>
                  <a:lnTo>
                    <a:pt x="258197" y="191586"/>
                  </a:lnTo>
                  <a:lnTo>
                    <a:pt x="217755" y="201420"/>
                  </a:lnTo>
                  <a:lnTo>
                    <a:pt x="180265" y="211485"/>
                  </a:lnTo>
                  <a:lnTo>
                    <a:pt x="144743" y="221705"/>
                  </a:lnTo>
                  <a:lnTo>
                    <a:pt x="83437" y="236179"/>
                  </a:lnTo>
                  <a:lnTo>
                    <a:pt x="24722" y="247786"/>
                  </a:lnTo>
                  <a:lnTo>
                    <a:pt x="0" y="2526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389554" y="347440"/>
            <a:ext cx="9296665" cy="652051"/>
            <a:chOff x="389554" y="347440"/>
            <a:chExt cx="9296665" cy="652051"/>
          </a:xfrm>
        </p:grpSpPr>
        <p:sp>
          <p:nvSpPr>
            <p:cNvPr id="2" name="Freeform 1"/>
            <p:cNvSpPr/>
            <p:nvPr/>
          </p:nvSpPr>
          <p:spPr>
            <a:xfrm>
              <a:off x="473782" y="368497"/>
              <a:ext cx="231628" cy="471264"/>
            </a:xfrm>
            <a:custGeom>
              <a:avLst/>
              <a:gdLst/>
              <a:ahLst/>
              <a:cxnLst/>
              <a:rect l="0" t="0" r="0" b="0"/>
              <a:pathLst>
                <a:path w="231628" h="471264">
                  <a:moveTo>
                    <a:pt x="0" y="0"/>
                  </a:moveTo>
                  <a:lnTo>
                    <a:pt x="0" y="57264"/>
                  </a:lnTo>
                  <a:lnTo>
                    <a:pt x="0" y="112893"/>
                  </a:lnTo>
                  <a:lnTo>
                    <a:pt x="1170" y="156630"/>
                  </a:lnTo>
                  <a:lnTo>
                    <a:pt x="5589" y="199465"/>
                  </a:lnTo>
                  <a:lnTo>
                    <a:pt x="8333" y="241899"/>
                  </a:lnTo>
                  <a:lnTo>
                    <a:pt x="9878" y="305250"/>
                  </a:lnTo>
                  <a:lnTo>
                    <a:pt x="10336" y="362236"/>
                  </a:lnTo>
                  <a:lnTo>
                    <a:pt x="10490" y="423412"/>
                  </a:lnTo>
                  <a:lnTo>
                    <a:pt x="4928" y="460808"/>
                  </a:lnTo>
                  <a:lnTo>
                    <a:pt x="6795" y="467472"/>
                  </a:lnTo>
                  <a:lnTo>
                    <a:pt x="11549" y="470745"/>
                  </a:lnTo>
                  <a:lnTo>
                    <a:pt x="27360" y="471263"/>
                  </a:lnTo>
                  <a:lnTo>
                    <a:pt x="83440" y="458950"/>
                  </a:lnTo>
                  <a:lnTo>
                    <a:pt x="143006" y="445212"/>
                  </a:lnTo>
                  <a:lnTo>
                    <a:pt x="202683" y="442792"/>
                  </a:lnTo>
                  <a:lnTo>
                    <a:pt x="231627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94839" y="547481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99392" y="8334"/>
                  </a:lnTo>
                  <a:lnTo>
                    <a:pt x="36659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05367" y="347440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20368" y="0"/>
                  </a:lnTo>
                  <a:lnTo>
                    <a:pt x="66194" y="0"/>
                  </a:lnTo>
                  <a:lnTo>
                    <a:pt x="1979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64634" y="673774"/>
              <a:ext cx="267159" cy="325717"/>
            </a:xfrm>
            <a:custGeom>
              <a:avLst/>
              <a:gdLst/>
              <a:ahLst/>
              <a:cxnLst/>
              <a:rect l="0" t="0" r="0" b="0"/>
              <a:pathLst>
                <a:path w="267159" h="325717">
                  <a:moveTo>
                    <a:pt x="98702" y="147448"/>
                  </a:moveTo>
                  <a:lnTo>
                    <a:pt x="115491" y="92404"/>
                  </a:lnTo>
                  <a:lnTo>
                    <a:pt x="117862" y="67612"/>
                  </a:lnTo>
                  <a:lnTo>
                    <a:pt x="112677" y="44115"/>
                  </a:lnTo>
                  <a:lnTo>
                    <a:pt x="101404" y="23144"/>
                  </a:lnTo>
                  <a:lnTo>
                    <a:pt x="84695" y="6024"/>
                  </a:lnTo>
                  <a:lnTo>
                    <a:pt x="75326" y="1693"/>
                  </a:lnTo>
                  <a:lnTo>
                    <a:pt x="55558" y="0"/>
                  </a:lnTo>
                  <a:lnTo>
                    <a:pt x="38193" y="6266"/>
                  </a:lnTo>
                  <a:lnTo>
                    <a:pt x="30287" y="11213"/>
                  </a:lnTo>
                  <a:lnTo>
                    <a:pt x="18382" y="26068"/>
                  </a:lnTo>
                  <a:lnTo>
                    <a:pt x="1208" y="64200"/>
                  </a:lnTo>
                  <a:lnTo>
                    <a:pt x="0" y="84713"/>
                  </a:lnTo>
                  <a:lnTo>
                    <a:pt x="1315" y="95096"/>
                  </a:lnTo>
                  <a:lnTo>
                    <a:pt x="12135" y="112872"/>
                  </a:lnTo>
                  <a:lnTo>
                    <a:pt x="19934" y="120888"/>
                  </a:lnTo>
                  <a:lnTo>
                    <a:pt x="29812" y="125062"/>
                  </a:lnTo>
                  <a:lnTo>
                    <a:pt x="53267" y="126580"/>
                  </a:lnTo>
                  <a:lnTo>
                    <a:pt x="87190" y="115269"/>
                  </a:lnTo>
                  <a:lnTo>
                    <a:pt x="102554" y="100391"/>
                  </a:lnTo>
                  <a:lnTo>
                    <a:pt x="108289" y="91510"/>
                  </a:lnTo>
                  <a:lnTo>
                    <a:pt x="113282" y="89099"/>
                  </a:lnTo>
                  <a:lnTo>
                    <a:pt x="117781" y="91002"/>
                  </a:lnTo>
                  <a:lnTo>
                    <a:pt x="121950" y="95779"/>
                  </a:lnTo>
                  <a:lnTo>
                    <a:pt x="123463" y="113566"/>
                  </a:lnTo>
                  <a:lnTo>
                    <a:pt x="121417" y="175438"/>
                  </a:lnTo>
                  <a:lnTo>
                    <a:pt x="128888" y="236792"/>
                  </a:lnTo>
                  <a:lnTo>
                    <a:pt x="130011" y="291655"/>
                  </a:lnTo>
                  <a:lnTo>
                    <a:pt x="131376" y="325357"/>
                  </a:lnTo>
                  <a:lnTo>
                    <a:pt x="133353" y="325716"/>
                  </a:lnTo>
                  <a:lnTo>
                    <a:pt x="186403" y="265165"/>
                  </a:lnTo>
                  <a:lnTo>
                    <a:pt x="215545" y="245888"/>
                  </a:lnTo>
                  <a:lnTo>
                    <a:pt x="243287" y="229648"/>
                  </a:lnTo>
                  <a:lnTo>
                    <a:pt x="267158" y="2106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79150" y="589595"/>
              <a:ext cx="141032" cy="168503"/>
            </a:xfrm>
            <a:custGeom>
              <a:avLst/>
              <a:gdLst/>
              <a:ahLst/>
              <a:cxnLst/>
              <a:rect l="0" t="0" r="0" b="0"/>
              <a:pathLst>
                <a:path w="141032" h="168503">
                  <a:moveTo>
                    <a:pt x="0" y="42114"/>
                  </a:moveTo>
                  <a:lnTo>
                    <a:pt x="5589" y="100731"/>
                  </a:lnTo>
                  <a:lnTo>
                    <a:pt x="19128" y="145330"/>
                  </a:lnTo>
                  <a:lnTo>
                    <a:pt x="30338" y="162467"/>
                  </a:lnTo>
                  <a:lnTo>
                    <a:pt x="37773" y="166803"/>
                  </a:lnTo>
                  <a:lnTo>
                    <a:pt x="55392" y="168502"/>
                  </a:lnTo>
                  <a:lnTo>
                    <a:pt x="85043" y="157291"/>
                  </a:lnTo>
                  <a:lnTo>
                    <a:pt x="110466" y="133563"/>
                  </a:lnTo>
                  <a:lnTo>
                    <a:pt x="135704" y="75459"/>
                  </a:lnTo>
                  <a:lnTo>
                    <a:pt x="141031" y="5342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82228" y="621874"/>
              <a:ext cx="197006" cy="157235"/>
            </a:xfrm>
            <a:custGeom>
              <a:avLst/>
              <a:gdLst/>
              <a:ahLst/>
              <a:cxnLst/>
              <a:rect l="0" t="0" r="0" b="0"/>
              <a:pathLst>
                <a:path w="197006" h="157235">
                  <a:moveTo>
                    <a:pt x="81191" y="136177"/>
                  </a:moveTo>
                  <a:lnTo>
                    <a:pt x="84311" y="93486"/>
                  </a:lnTo>
                  <a:lnTo>
                    <a:pt x="87257" y="70410"/>
                  </a:lnTo>
                  <a:lnTo>
                    <a:pt x="81169" y="28043"/>
                  </a:lnTo>
                  <a:lnTo>
                    <a:pt x="71043" y="7789"/>
                  </a:lnTo>
                  <a:lnTo>
                    <a:pt x="63897" y="2622"/>
                  </a:lnTo>
                  <a:lnTo>
                    <a:pt x="55624" y="347"/>
                  </a:lnTo>
                  <a:lnTo>
                    <a:pt x="46599" y="0"/>
                  </a:lnTo>
                  <a:lnTo>
                    <a:pt x="30332" y="5854"/>
                  </a:lnTo>
                  <a:lnTo>
                    <a:pt x="22718" y="10691"/>
                  </a:lnTo>
                  <a:lnTo>
                    <a:pt x="11140" y="28543"/>
                  </a:lnTo>
                  <a:lnTo>
                    <a:pt x="3264" y="52075"/>
                  </a:lnTo>
                  <a:lnTo>
                    <a:pt x="0" y="90461"/>
                  </a:lnTo>
                  <a:lnTo>
                    <a:pt x="7092" y="124581"/>
                  </a:lnTo>
                  <a:lnTo>
                    <a:pt x="17453" y="146231"/>
                  </a:lnTo>
                  <a:lnTo>
                    <a:pt x="24661" y="152239"/>
                  </a:lnTo>
                  <a:lnTo>
                    <a:pt x="32976" y="155074"/>
                  </a:lnTo>
                  <a:lnTo>
                    <a:pt x="42029" y="155794"/>
                  </a:lnTo>
                  <a:lnTo>
                    <a:pt x="49234" y="152765"/>
                  </a:lnTo>
                  <a:lnTo>
                    <a:pt x="78788" y="118734"/>
                  </a:lnTo>
                  <a:lnTo>
                    <a:pt x="93477" y="92015"/>
                  </a:lnTo>
                  <a:lnTo>
                    <a:pt x="98741" y="89188"/>
                  </a:lnTo>
                  <a:lnTo>
                    <a:pt x="104589" y="90813"/>
                  </a:lnTo>
                  <a:lnTo>
                    <a:pt x="110828" y="95406"/>
                  </a:lnTo>
                  <a:lnTo>
                    <a:pt x="142453" y="142159"/>
                  </a:lnTo>
                  <a:lnTo>
                    <a:pt x="161841" y="150534"/>
                  </a:lnTo>
                  <a:lnTo>
                    <a:pt x="197005" y="1572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01265" y="368497"/>
              <a:ext cx="20083" cy="357970"/>
            </a:xfrm>
            <a:custGeom>
              <a:avLst/>
              <a:gdLst/>
              <a:ahLst/>
              <a:cxnLst/>
              <a:rect l="0" t="0" r="0" b="0"/>
              <a:pathLst>
                <a:path w="20083" h="357970">
                  <a:moveTo>
                    <a:pt x="9553" y="0"/>
                  </a:moveTo>
                  <a:lnTo>
                    <a:pt x="2318" y="27556"/>
                  </a:lnTo>
                  <a:lnTo>
                    <a:pt x="0" y="73025"/>
                  </a:lnTo>
                  <a:lnTo>
                    <a:pt x="484" y="132641"/>
                  </a:lnTo>
                  <a:lnTo>
                    <a:pt x="7415" y="192837"/>
                  </a:lnTo>
                  <a:lnTo>
                    <a:pt x="12039" y="246260"/>
                  </a:lnTo>
                  <a:lnTo>
                    <a:pt x="17699" y="300303"/>
                  </a:lnTo>
                  <a:lnTo>
                    <a:pt x="2008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05533" y="484310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59006" y="5590"/>
                  </a:lnTo>
                  <a:lnTo>
                    <a:pt x="101555" y="10723"/>
                  </a:lnTo>
                  <a:lnTo>
                    <a:pt x="43009" y="250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49884" y="652766"/>
              <a:ext cx="8334" cy="115815"/>
            </a:xfrm>
            <a:custGeom>
              <a:avLst/>
              <a:gdLst/>
              <a:ahLst/>
              <a:cxnLst/>
              <a:rect l="0" t="0" r="0" b="0"/>
              <a:pathLst>
                <a:path w="8334" h="11581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68746" y="55801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39303" y="642238"/>
              <a:ext cx="115707" cy="159570"/>
            </a:xfrm>
            <a:custGeom>
              <a:avLst/>
              <a:gdLst/>
              <a:ahLst/>
              <a:cxnLst/>
              <a:rect l="0" t="0" r="0" b="0"/>
              <a:pathLst>
                <a:path w="115707" h="159570">
                  <a:moveTo>
                    <a:pt x="66313" y="0"/>
                  </a:moveTo>
                  <a:lnTo>
                    <a:pt x="35031" y="9575"/>
                  </a:lnTo>
                  <a:lnTo>
                    <a:pt x="18875" y="20243"/>
                  </a:lnTo>
                  <a:lnTo>
                    <a:pt x="7015" y="35903"/>
                  </a:lnTo>
                  <a:lnTo>
                    <a:pt x="2215" y="44992"/>
                  </a:lnTo>
                  <a:lnTo>
                    <a:pt x="0" y="67570"/>
                  </a:lnTo>
                  <a:lnTo>
                    <a:pt x="4085" y="92032"/>
                  </a:lnTo>
                  <a:lnTo>
                    <a:pt x="19539" y="124365"/>
                  </a:lnTo>
                  <a:lnTo>
                    <a:pt x="32267" y="141451"/>
                  </a:lnTo>
                  <a:lnTo>
                    <a:pt x="58175" y="158635"/>
                  </a:lnTo>
                  <a:lnTo>
                    <a:pt x="67907" y="159569"/>
                  </a:lnTo>
                  <a:lnTo>
                    <a:pt x="88078" y="154367"/>
                  </a:lnTo>
                  <a:lnTo>
                    <a:pt x="96031" y="147365"/>
                  </a:lnTo>
                  <a:lnTo>
                    <a:pt x="107987" y="127107"/>
                  </a:lnTo>
                  <a:lnTo>
                    <a:pt x="115706" y="89394"/>
                  </a:lnTo>
                  <a:lnTo>
                    <a:pt x="111272" y="65467"/>
                  </a:lnTo>
                  <a:lnTo>
                    <a:pt x="95622" y="35385"/>
                  </a:lnTo>
                  <a:lnTo>
                    <a:pt x="7684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79316" y="608523"/>
              <a:ext cx="189514" cy="223229"/>
            </a:xfrm>
            <a:custGeom>
              <a:avLst/>
              <a:gdLst/>
              <a:ahLst/>
              <a:cxnLst/>
              <a:rect l="0" t="0" r="0" b="0"/>
              <a:pathLst>
                <a:path w="189514" h="223229">
                  <a:moveTo>
                    <a:pt x="0" y="54772"/>
                  </a:moveTo>
                  <a:lnTo>
                    <a:pt x="9575" y="78818"/>
                  </a:lnTo>
                  <a:lnTo>
                    <a:pt x="33814" y="119954"/>
                  </a:lnTo>
                  <a:lnTo>
                    <a:pt x="56039" y="181290"/>
                  </a:lnTo>
                  <a:lnTo>
                    <a:pt x="56077" y="184741"/>
                  </a:lnTo>
                  <a:lnTo>
                    <a:pt x="53762" y="183532"/>
                  </a:lnTo>
                  <a:lnTo>
                    <a:pt x="49879" y="179216"/>
                  </a:lnTo>
                  <a:lnTo>
                    <a:pt x="38825" y="150786"/>
                  </a:lnTo>
                  <a:lnTo>
                    <a:pt x="33015" y="92022"/>
                  </a:lnTo>
                  <a:lnTo>
                    <a:pt x="34349" y="49561"/>
                  </a:lnTo>
                  <a:lnTo>
                    <a:pt x="42952" y="25550"/>
                  </a:lnTo>
                  <a:lnTo>
                    <a:pt x="57694" y="9419"/>
                  </a:lnTo>
                  <a:lnTo>
                    <a:pt x="66538" y="3480"/>
                  </a:lnTo>
                  <a:lnTo>
                    <a:pt x="85725" y="0"/>
                  </a:lnTo>
                  <a:lnTo>
                    <a:pt x="95754" y="710"/>
                  </a:lnTo>
                  <a:lnTo>
                    <a:pt x="113137" y="7738"/>
                  </a:lnTo>
                  <a:lnTo>
                    <a:pt x="143361" y="31313"/>
                  </a:lnTo>
                  <a:lnTo>
                    <a:pt x="159200" y="57180"/>
                  </a:lnTo>
                  <a:lnTo>
                    <a:pt x="182297" y="118154"/>
                  </a:lnTo>
                  <a:lnTo>
                    <a:pt x="188087" y="168504"/>
                  </a:lnTo>
                  <a:lnTo>
                    <a:pt x="189513" y="223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9554" y="873866"/>
              <a:ext cx="1589804" cy="42114"/>
            </a:xfrm>
            <a:custGeom>
              <a:avLst/>
              <a:gdLst/>
              <a:ahLst/>
              <a:cxnLst/>
              <a:rect l="0" t="0" r="0" b="0"/>
              <a:pathLst>
                <a:path w="1589804" h="42114">
                  <a:moveTo>
                    <a:pt x="1589803" y="42113"/>
                  </a:moveTo>
                  <a:lnTo>
                    <a:pt x="1532539" y="33780"/>
                  </a:lnTo>
                  <a:lnTo>
                    <a:pt x="1471647" y="26429"/>
                  </a:lnTo>
                  <a:lnTo>
                    <a:pt x="1423123" y="22648"/>
                  </a:lnTo>
                  <a:lnTo>
                    <a:pt x="1361560" y="21370"/>
                  </a:lnTo>
                  <a:lnTo>
                    <a:pt x="1300526" y="17998"/>
                  </a:lnTo>
                  <a:lnTo>
                    <a:pt x="1237214" y="12003"/>
                  </a:lnTo>
                  <a:lnTo>
                    <a:pt x="1177666" y="10965"/>
                  </a:lnTo>
                  <a:lnTo>
                    <a:pt x="1115569" y="10657"/>
                  </a:lnTo>
                  <a:lnTo>
                    <a:pt x="1053410" y="3317"/>
                  </a:lnTo>
                  <a:lnTo>
                    <a:pt x="997254" y="982"/>
                  </a:lnTo>
                  <a:lnTo>
                    <a:pt x="938501" y="290"/>
                  </a:lnTo>
                  <a:lnTo>
                    <a:pt x="888077" y="85"/>
                  </a:lnTo>
                  <a:lnTo>
                    <a:pt x="832063" y="24"/>
                  </a:lnTo>
                  <a:lnTo>
                    <a:pt x="781281" y="6"/>
                  </a:lnTo>
                  <a:lnTo>
                    <a:pt x="738740" y="2"/>
                  </a:lnTo>
                  <a:lnTo>
                    <a:pt x="695656" y="0"/>
                  </a:lnTo>
                  <a:lnTo>
                    <a:pt x="638179" y="3119"/>
                  </a:lnTo>
                  <a:lnTo>
                    <a:pt x="582154" y="8332"/>
                  </a:lnTo>
                  <a:lnTo>
                    <a:pt x="538325" y="9552"/>
                  </a:lnTo>
                  <a:lnTo>
                    <a:pt x="476528" y="10238"/>
                  </a:lnTo>
                  <a:lnTo>
                    <a:pt x="424033" y="10442"/>
                  </a:lnTo>
                  <a:lnTo>
                    <a:pt x="381092" y="10489"/>
                  </a:lnTo>
                  <a:lnTo>
                    <a:pt x="334710" y="10510"/>
                  </a:lnTo>
                  <a:lnTo>
                    <a:pt x="287970" y="10520"/>
                  </a:lnTo>
                  <a:lnTo>
                    <a:pt x="224535" y="11695"/>
                  </a:lnTo>
                  <a:lnTo>
                    <a:pt x="172724" y="17762"/>
                  </a:lnTo>
                  <a:lnTo>
                    <a:pt x="115128" y="20080"/>
                  </a:lnTo>
                  <a:lnTo>
                    <a:pt x="61668" y="20767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10984" y="600124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40612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52835" y="380662"/>
              <a:ext cx="247746" cy="503732"/>
            </a:xfrm>
            <a:custGeom>
              <a:avLst/>
              <a:gdLst/>
              <a:ahLst/>
              <a:cxnLst/>
              <a:rect l="0" t="0" r="0" b="0"/>
              <a:pathLst>
                <a:path w="247746" h="503732">
                  <a:moveTo>
                    <a:pt x="5589" y="503731"/>
                  </a:moveTo>
                  <a:lnTo>
                    <a:pt x="0" y="486964"/>
                  </a:lnTo>
                  <a:lnTo>
                    <a:pt x="376" y="469373"/>
                  </a:lnTo>
                  <a:lnTo>
                    <a:pt x="13308" y="409563"/>
                  </a:lnTo>
                  <a:lnTo>
                    <a:pt x="22174" y="360276"/>
                  </a:lnTo>
                  <a:lnTo>
                    <a:pt x="26491" y="301739"/>
                  </a:lnTo>
                  <a:lnTo>
                    <a:pt x="34659" y="243450"/>
                  </a:lnTo>
                  <a:lnTo>
                    <a:pt x="47900" y="190535"/>
                  </a:lnTo>
                  <a:lnTo>
                    <a:pt x="61780" y="135109"/>
                  </a:lnTo>
                  <a:lnTo>
                    <a:pt x="72281" y="85024"/>
                  </a:lnTo>
                  <a:lnTo>
                    <a:pt x="86310" y="32509"/>
                  </a:lnTo>
                  <a:lnTo>
                    <a:pt x="93328" y="10030"/>
                  </a:lnTo>
                  <a:lnTo>
                    <a:pt x="99177" y="3801"/>
                  </a:lnTo>
                  <a:lnTo>
                    <a:pt x="106585" y="819"/>
                  </a:lnTo>
                  <a:lnTo>
                    <a:pt x="115034" y="0"/>
                  </a:lnTo>
                  <a:lnTo>
                    <a:pt x="121836" y="4134"/>
                  </a:lnTo>
                  <a:lnTo>
                    <a:pt x="132514" y="21205"/>
                  </a:lnTo>
                  <a:lnTo>
                    <a:pt x="148901" y="79868"/>
                  </a:lnTo>
                  <a:lnTo>
                    <a:pt x="159836" y="137546"/>
                  </a:lnTo>
                  <a:lnTo>
                    <a:pt x="170485" y="200260"/>
                  </a:lnTo>
                  <a:lnTo>
                    <a:pt x="177532" y="246413"/>
                  </a:lnTo>
                  <a:lnTo>
                    <a:pt x="193666" y="307256"/>
                  </a:lnTo>
                  <a:lnTo>
                    <a:pt x="207675" y="362328"/>
                  </a:lnTo>
                  <a:lnTo>
                    <a:pt x="215653" y="423764"/>
                  </a:lnTo>
                  <a:lnTo>
                    <a:pt x="230593" y="481849"/>
                  </a:lnTo>
                  <a:lnTo>
                    <a:pt x="237392" y="494006"/>
                  </a:lnTo>
                  <a:lnTo>
                    <a:pt x="247745" y="5037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58424" y="699820"/>
              <a:ext cx="168457" cy="26647"/>
            </a:xfrm>
            <a:custGeom>
              <a:avLst/>
              <a:gdLst/>
              <a:ahLst/>
              <a:cxnLst/>
              <a:rect l="0" t="0" r="0" b="0"/>
              <a:pathLst>
                <a:path w="168457" h="26647">
                  <a:moveTo>
                    <a:pt x="168456" y="5589"/>
                  </a:moveTo>
                  <a:lnTo>
                    <a:pt x="151689" y="0"/>
                  </a:lnTo>
                  <a:lnTo>
                    <a:pt x="134098" y="375"/>
                  </a:lnTo>
                  <a:lnTo>
                    <a:pt x="82693" y="12138"/>
                  </a:lnTo>
                  <a:lnTo>
                    <a:pt x="22473" y="21182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83527" y="680336"/>
              <a:ext cx="231854" cy="193530"/>
            </a:xfrm>
            <a:custGeom>
              <a:avLst/>
              <a:gdLst/>
              <a:ahLst/>
              <a:cxnLst/>
              <a:rect l="0" t="0" r="0" b="0"/>
              <a:pathLst>
                <a:path w="231854" h="193530">
                  <a:moveTo>
                    <a:pt x="17094" y="35601"/>
                  </a:moveTo>
                  <a:lnTo>
                    <a:pt x="17094" y="84532"/>
                  </a:lnTo>
                  <a:lnTo>
                    <a:pt x="17094" y="143663"/>
                  </a:lnTo>
                  <a:lnTo>
                    <a:pt x="15924" y="149756"/>
                  </a:lnTo>
                  <a:lnTo>
                    <a:pt x="13975" y="150309"/>
                  </a:lnTo>
                  <a:lnTo>
                    <a:pt x="8689" y="141565"/>
                  </a:lnTo>
                  <a:lnTo>
                    <a:pt x="306" y="115741"/>
                  </a:lnTo>
                  <a:lnTo>
                    <a:pt x="0" y="62566"/>
                  </a:lnTo>
                  <a:lnTo>
                    <a:pt x="10859" y="19414"/>
                  </a:lnTo>
                  <a:lnTo>
                    <a:pt x="16447" y="7263"/>
                  </a:lnTo>
                  <a:lnTo>
                    <a:pt x="23682" y="1501"/>
                  </a:lnTo>
                  <a:lnTo>
                    <a:pt x="32014" y="0"/>
                  </a:lnTo>
                  <a:lnTo>
                    <a:pt x="41079" y="1338"/>
                  </a:lnTo>
                  <a:lnTo>
                    <a:pt x="48292" y="5740"/>
                  </a:lnTo>
                  <a:lnTo>
                    <a:pt x="59426" y="19990"/>
                  </a:lnTo>
                  <a:lnTo>
                    <a:pt x="83486" y="78193"/>
                  </a:lnTo>
                  <a:lnTo>
                    <a:pt x="94218" y="109443"/>
                  </a:lnTo>
                  <a:lnTo>
                    <a:pt x="96586" y="111735"/>
                  </a:lnTo>
                  <a:lnTo>
                    <a:pt x="98165" y="108584"/>
                  </a:lnTo>
                  <a:lnTo>
                    <a:pt x="109312" y="51235"/>
                  </a:lnTo>
                  <a:lnTo>
                    <a:pt x="115792" y="27342"/>
                  </a:lnTo>
                  <a:lnTo>
                    <a:pt x="121497" y="18397"/>
                  </a:lnTo>
                  <a:lnTo>
                    <a:pt x="137195" y="5338"/>
                  </a:lnTo>
                  <a:lnTo>
                    <a:pt x="146294" y="2558"/>
                  </a:lnTo>
                  <a:lnTo>
                    <a:pt x="165764" y="2588"/>
                  </a:lnTo>
                  <a:lnTo>
                    <a:pt x="174699" y="7743"/>
                  </a:lnTo>
                  <a:lnTo>
                    <a:pt x="190866" y="25950"/>
                  </a:lnTo>
                  <a:lnTo>
                    <a:pt x="211903" y="68530"/>
                  </a:lnTo>
                  <a:lnTo>
                    <a:pt x="230947" y="128917"/>
                  </a:lnTo>
                  <a:lnTo>
                    <a:pt x="231853" y="150774"/>
                  </a:lnTo>
                  <a:lnTo>
                    <a:pt x="227664" y="193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56089" y="690727"/>
              <a:ext cx="186730" cy="174187"/>
            </a:xfrm>
            <a:custGeom>
              <a:avLst/>
              <a:gdLst/>
              <a:ahLst/>
              <a:cxnLst/>
              <a:rect l="0" t="0" r="0" b="0"/>
              <a:pathLst>
                <a:path w="186730" h="174187">
                  <a:moveTo>
                    <a:pt x="18273" y="172609"/>
                  </a:moveTo>
                  <a:lnTo>
                    <a:pt x="36254" y="156968"/>
                  </a:lnTo>
                  <a:lnTo>
                    <a:pt x="53171" y="148890"/>
                  </a:lnTo>
                  <a:lnTo>
                    <a:pt x="69268" y="132042"/>
                  </a:lnTo>
                  <a:lnTo>
                    <a:pt x="88365" y="96248"/>
                  </a:lnTo>
                  <a:lnTo>
                    <a:pt x="106706" y="36775"/>
                  </a:lnTo>
                  <a:lnTo>
                    <a:pt x="105150" y="15142"/>
                  </a:lnTo>
                  <a:lnTo>
                    <a:pt x="98418" y="7970"/>
                  </a:lnTo>
                  <a:lnTo>
                    <a:pt x="75340" y="0"/>
                  </a:lnTo>
                  <a:lnTo>
                    <a:pt x="64507" y="215"/>
                  </a:lnTo>
                  <a:lnTo>
                    <a:pt x="46230" y="6692"/>
                  </a:lnTo>
                  <a:lnTo>
                    <a:pt x="22787" y="29082"/>
                  </a:lnTo>
                  <a:lnTo>
                    <a:pt x="6613" y="57943"/>
                  </a:lnTo>
                  <a:lnTo>
                    <a:pt x="0" y="94310"/>
                  </a:lnTo>
                  <a:lnTo>
                    <a:pt x="3631" y="129133"/>
                  </a:lnTo>
                  <a:lnTo>
                    <a:pt x="17704" y="161677"/>
                  </a:lnTo>
                  <a:lnTo>
                    <a:pt x="24913" y="167661"/>
                  </a:lnTo>
                  <a:lnTo>
                    <a:pt x="33228" y="170480"/>
                  </a:lnTo>
                  <a:lnTo>
                    <a:pt x="42281" y="171190"/>
                  </a:lnTo>
                  <a:lnTo>
                    <a:pt x="50656" y="168154"/>
                  </a:lnTo>
                  <a:lnTo>
                    <a:pt x="66201" y="155421"/>
                  </a:lnTo>
                  <a:lnTo>
                    <a:pt x="82517" y="128522"/>
                  </a:lnTo>
                  <a:lnTo>
                    <a:pt x="89171" y="92736"/>
                  </a:lnTo>
                  <a:lnTo>
                    <a:pt x="91275" y="88945"/>
                  </a:lnTo>
                  <a:lnTo>
                    <a:pt x="93847" y="91097"/>
                  </a:lnTo>
                  <a:lnTo>
                    <a:pt x="116314" y="147400"/>
                  </a:lnTo>
                  <a:lnTo>
                    <a:pt x="129697" y="162575"/>
                  </a:lnTo>
                  <a:lnTo>
                    <a:pt x="147344" y="173219"/>
                  </a:lnTo>
                  <a:lnTo>
                    <a:pt x="155793" y="174186"/>
                  </a:lnTo>
                  <a:lnTo>
                    <a:pt x="186729" y="1620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63875" y="505367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0" y="49263"/>
                  </a:lnTo>
                  <a:lnTo>
                    <a:pt x="0" y="101684"/>
                  </a:lnTo>
                  <a:lnTo>
                    <a:pt x="0" y="145019"/>
                  </a:lnTo>
                  <a:lnTo>
                    <a:pt x="0" y="188455"/>
                  </a:lnTo>
                  <a:lnTo>
                    <a:pt x="0" y="246132"/>
                  </a:lnTo>
                  <a:lnTo>
                    <a:pt x="0" y="307542"/>
                  </a:lnTo>
                  <a:lnTo>
                    <a:pt x="3120" y="326978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79647" y="652766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25765" y="3120"/>
                  </a:lnTo>
                  <a:lnTo>
                    <a:pt x="72936" y="9065"/>
                  </a:lnTo>
                  <a:lnTo>
                    <a:pt x="12840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71355" y="473782"/>
              <a:ext cx="303132" cy="380522"/>
            </a:xfrm>
            <a:custGeom>
              <a:avLst/>
              <a:gdLst/>
              <a:ahLst/>
              <a:cxnLst/>
              <a:rect l="0" t="0" r="0" b="0"/>
              <a:pathLst>
                <a:path w="303132" h="380522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26720"/>
                  </a:lnTo>
                  <a:lnTo>
                    <a:pt x="15305" y="179319"/>
                  </a:lnTo>
                  <a:lnTo>
                    <a:pt x="21279" y="240488"/>
                  </a:lnTo>
                  <a:lnTo>
                    <a:pt x="29492" y="302767"/>
                  </a:lnTo>
                  <a:lnTo>
                    <a:pt x="31798" y="301281"/>
                  </a:lnTo>
                  <a:lnTo>
                    <a:pt x="47255" y="246822"/>
                  </a:lnTo>
                  <a:lnTo>
                    <a:pt x="54098" y="223172"/>
                  </a:lnTo>
                  <a:lnTo>
                    <a:pt x="59900" y="214292"/>
                  </a:lnTo>
                  <a:lnTo>
                    <a:pt x="75705" y="201306"/>
                  </a:lnTo>
                  <a:lnTo>
                    <a:pt x="83664" y="200884"/>
                  </a:lnTo>
                  <a:lnTo>
                    <a:pt x="91309" y="204113"/>
                  </a:lnTo>
                  <a:lnTo>
                    <a:pt x="104873" y="217059"/>
                  </a:lnTo>
                  <a:lnTo>
                    <a:pt x="119086" y="245248"/>
                  </a:lnTo>
                  <a:lnTo>
                    <a:pt x="137980" y="304116"/>
                  </a:lnTo>
                  <a:lnTo>
                    <a:pt x="143777" y="346248"/>
                  </a:lnTo>
                  <a:lnTo>
                    <a:pt x="150605" y="313156"/>
                  </a:lnTo>
                  <a:lnTo>
                    <a:pt x="162812" y="296718"/>
                  </a:lnTo>
                  <a:lnTo>
                    <a:pt x="179936" y="282783"/>
                  </a:lnTo>
                  <a:lnTo>
                    <a:pt x="240237" y="256679"/>
                  </a:lnTo>
                  <a:lnTo>
                    <a:pt x="261140" y="249390"/>
                  </a:lnTo>
                  <a:lnTo>
                    <a:pt x="275890" y="236012"/>
                  </a:lnTo>
                  <a:lnTo>
                    <a:pt x="281461" y="227531"/>
                  </a:lnTo>
                  <a:lnTo>
                    <a:pt x="284531" y="208750"/>
                  </a:lnTo>
                  <a:lnTo>
                    <a:pt x="283712" y="198828"/>
                  </a:lnTo>
                  <a:lnTo>
                    <a:pt x="276563" y="181565"/>
                  </a:lnTo>
                  <a:lnTo>
                    <a:pt x="271381" y="173686"/>
                  </a:lnTo>
                  <a:lnTo>
                    <a:pt x="263247" y="169603"/>
                  </a:lnTo>
                  <a:lnTo>
                    <a:pt x="241731" y="168186"/>
                  </a:lnTo>
                  <a:lnTo>
                    <a:pt x="222810" y="174575"/>
                  </a:lnTo>
                  <a:lnTo>
                    <a:pt x="206601" y="186383"/>
                  </a:lnTo>
                  <a:lnTo>
                    <a:pt x="191599" y="203330"/>
                  </a:lnTo>
                  <a:lnTo>
                    <a:pt x="183372" y="228799"/>
                  </a:lnTo>
                  <a:lnTo>
                    <a:pt x="181859" y="276023"/>
                  </a:lnTo>
                  <a:lnTo>
                    <a:pt x="187231" y="307510"/>
                  </a:lnTo>
                  <a:lnTo>
                    <a:pt x="203410" y="343798"/>
                  </a:lnTo>
                  <a:lnTo>
                    <a:pt x="216307" y="361809"/>
                  </a:lnTo>
                  <a:lnTo>
                    <a:pt x="232957" y="374494"/>
                  </a:lnTo>
                  <a:lnTo>
                    <a:pt x="242311" y="379514"/>
                  </a:lnTo>
                  <a:lnTo>
                    <a:pt x="252056" y="380521"/>
                  </a:lnTo>
                  <a:lnTo>
                    <a:pt x="272242" y="375401"/>
                  </a:lnTo>
                  <a:lnTo>
                    <a:pt x="303131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95543" y="686616"/>
              <a:ext cx="231628" cy="166193"/>
            </a:xfrm>
            <a:custGeom>
              <a:avLst/>
              <a:gdLst/>
              <a:ahLst/>
              <a:cxnLst/>
              <a:rect l="0" t="0" r="0" b="0"/>
              <a:pathLst>
                <a:path w="231628" h="166193">
                  <a:moveTo>
                    <a:pt x="0" y="50378"/>
                  </a:moveTo>
                  <a:lnTo>
                    <a:pt x="3120" y="93070"/>
                  </a:lnTo>
                  <a:lnTo>
                    <a:pt x="9553" y="143088"/>
                  </a:lnTo>
                  <a:lnTo>
                    <a:pt x="10443" y="82121"/>
                  </a:lnTo>
                  <a:lnTo>
                    <a:pt x="13631" y="23677"/>
                  </a:lnTo>
                  <a:lnTo>
                    <a:pt x="16107" y="11520"/>
                  </a:lnTo>
                  <a:lnTo>
                    <a:pt x="21266" y="4586"/>
                  </a:lnTo>
                  <a:lnTo>
                    <a:pt x="28215" y="1133"/>
                  </a:lnTo>
                  <a:lnTo>
                    <a:pt x="36358" y="0"/>
                  </a:lnTo>
                  <a:lnTo>
                    <a:pt x="44126" y="2755"/>
                  </a:lnTo>
                  <a:lnTo>
                    <a:pt x="58996" y="15174"/>
                  </a:lnTo>
                  <a:lnTo>
                    <a:pt x="74932" y="41897"/>
                  </a:lnTo>
                  <a:lnTo>
                    <a:pt x="98066" y="103201"/>
                  </a:lnTo>
                  <a:lnTo>
                    <a:pt x="100473" y="104311"/>
                  </a:lnTo>
                  <a:lnTo>
                    <a:pt x="113268" y="42640"/>
                  </a:lnTo>
                  <a:lnTo>
                    <a:pt x="119752" y="20033"/>
                  </a:lnTo>
                  <a:lnTo>
                    <a:pt x="126628" y="12601"/>
                  </a:lnTo>
                  <a:lnTo>
                    <a:pt x="146746" y="4342"/>
                  </a:lnTo>
                  <a:lnTo>
                    <a:pt x="156323" y="5650"/>
                  </a:lnTo>
                  <a:lnTo>
                    <a:pt x="173202" y="16461"/>
                  </a:lnTo>
                  <a:lnTo>
                    <a:pt x="190270" y="42278"/>
                  </a:lnTo>
                  <a:lnTo>
                    <a:pt x="218541" y="101145"/>
                  </a:lnTo>
                  <a:lnTo>
                    <a:pt x="227750" y="134051"/>
                  </a:lnTo>
                  <a:lnTo>
                    <a:pt x="231627" y="1661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72686" y="684536"/>
              <a:ext cx="186112" cy="147346"/>
            </a:xfrm>
            <a:custGeom>
              <a:avLst/>
              <a:gdLst/>
              <a:ahLst/>
              <a:cxnLst/>
              <a:rect l="0" t="0" r="0" b="0"/>
              <a:pathLst>
                <a:path w="186112" h="147346">
                  <a:moveTo>
                    <a:pt x="59769" y="105101"/>
                  </a:moveTo>
                  <a:lnTo>
                    <a:pt x="76537" y="93922"/>
                  </a:lnTo>
                  <a:lnTo>
                    <a:pt x="87889" y="79076"/>
                  </a:lnTo>
                  <a:lnTo>
                    <a:pt x="95663" y="59609"/>
                  </a:lnTo>
                  <a:lnTo>
                    <a:pt x="99119" y="35359"/>
                  </a:lnTo>
                  <a:lnTo>
                    <a:pt x="94415" y="15223"/>
                  </a:lnTo>
                  <a:lnTo>
                    <a:pt x="89886" y="6578"/>
                  </a:lnTo>
                  <a:lnTo>
                    <a:pt x="82187" y="1984"/>
                  </a:lnTo>
                  <a:lnTo>
                    <a:pt x="61154" y="0"/>
                  </a:lnTo>
                  <a:lnTo>
                    <a:pt x="39327" y="6137"/>
                  </a:lnTo>
                  <a:lnTo>
                    <a:pt x="28594" y="11049"/>
                  </a:lnTo>
                  <a:lnTo>
                    <a:pt x="13548" y="28985"/>
                  </a:lnTo>
                  <a:lnTo>
                    <a:pt x="4131" y="53724"/>
                  </a:lnTo>
                  <a:lnTo>
                    <a:pt x="0" y="98197"/>
                  </a:lnTo>
                  <a:lnTo>
                    <a:pt x="3180" y="123089"/>
                  </a:lnTo>
                  <a:lnTo>
                    <a:pt x="8004" y="132301"/>
                  </a:lnTo>
                  <a:lnTo>
                    <a:pt x="22725" y="145656"/>
                  </a:lnTo>
                  <a:lnTo>
                    <a:pt x="31563" y="147345"/>
                  </a:lnTo>
                  <a:lnTo>
                    <a:pt x="50743" y="142983"/>
                  </a:lnTo>
                  <a:lnTo>
                    <a:pt x="67846" y="130126"/>
                  </a:lnTo>
                  <a:lnTo>
                    <a:pt x="75682" y="121784"/>
                  </a:lnTo>
                  <a:lnTo>
                    <a:pt x="84389" y="100038"/>
                  </a:lnTo>
                  <a:lnTo>
                    <a:pt x="86711" y="87687"/>
                  </a:lnTo>
                  <a:lnTo>
                    <a:pt x="89429" y="82963"/>
                  </a:lnTo>
                  <a:lnTo>
                    <a:pt x="92410" y="83324"/>
                  </a:lnTo>
                  <a:lnTo>
                    <a:pt x="127077" y="116490"/>
                  </a:lnTo>
                  <a:lnTo>
                    <a:pt x="145836" y="127710"/>
                  </a:lnTo>
                  <a:lnTo>
                    <a:pt x="186111" y="1366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53208" y="463253"/>
              <a:ext cx="58233" cy="357970"/>
            </a:xfrm>
            <a:custGeom>
              <a:avLst/>
              <a:gdLst/>
              <a:ahLst/>
              <a:cxnLst/>
              <a:rect l="0" t="0" r="0" b="0"/>
              <a:pathLst>
                <a:path w="58233" h="357970">
                  <a:moveTo>
                    <a:pt x="5590" y="0"/>
                  </a:moveTo>
                  <a:lnTo>
                    <a:pt x="0" y="16768"/>
                  </a:lnTo>
                  <a:lnTo>
                    <a:pt x="4442" y="71856"/>
                  </a:lnTo>
                  <a:lnTo>
                    <a:pt x="12139" y="126576"/>
                  </a:lnTo>
                  <a:lnTo>
                    <a:pt x="18452" y="185053"/>
                  </a:lnTo>
                  <a:lnTo>
                    <a:pt x="30617" y="247514"/>
                  </a:lnTo>
                  <a:lnTo>
                    <a:pt x="43115" y="310631"/>
                  </a:lnTo>
                  <a:lnTo>
                    <a:pt x="47514" y="348103"/>
                  </a:lnTo>
                  <a:lnTo>
                    <a:pt x="49917" y="352561"/>
                  </a:lnTo>
                  <a:lnTo>
                    <a:pt x="5823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85098" y="579067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48477" y="5589"/>
                  </a:lnTo>
                  <a:lnTo>
                    <a:pt x="95922" y="16788"/>
                  </a:lnTo>
                  <a:lnTo>
                    <a:pt x="36668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74611" y="684352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06197" y="579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02234" y="636100"/>
              <a:ext cx="114533" cy="198480"/>
            </a:xfrm>
            <a:custGeom>
              <a:avLst/>
              <a:gdLst/>
              <a:ahLst/>
              <a:cxnLst/>
              <a:rect l="0" t="0" r="0" b="0"/>
              <a:pathLst>
                <a:path w="114533" h="198480">
                  <a:moveTo>
                    <a:pt x="82947" y="27195"/>
                  </a:moveTo>
                  <a:lnTo>
                    <a:pt x="77357" y="10427"/>
                  </a:lnTo>
                  <a:lnTo>
                    <a:pt x="71032" y="5488"/>
                  </a:lnTo>
                  <a:lnTo>
                    <a:pt x="51525" y="0"/>
                  </a:lnTo>
                  <a:lnTo>
                    <a:pt x="42111" y="876"/>
                  </a:lnTo>
                  <a:lnTo>
                    <a:pt x="25413" y="8089"/>
                  </a:lnTo>
                  <a:lnTo>
                    <a:pt x="13312" y="22213"/>
                  </a:lnTo>
                  <a:lnTo>
                    <a:pt x="5205" y="41358"/>
                  </a:lnTo>
                  <a:lnTo>
                    <a:pt x="0" y="91777"/>
                  </a:lnTo>
                  <a:lnTo>
                    <a:pt x="1628" y="119069"/>
                  </a:lnTo>
                  <a:lnTo>
                    <a:pt x="15698" y="158402"/>
                  </a:lnTo>
                  <a:lnTo>
                    <a:pt x="28102" y="177536"/>
                  </a:lnTo>
                  <a:lnTo>
                    <a:pt x="44533" y="190719"/>
                  </a:lnTo>
                  <a:lnTo>
                    <a:pt x="53828" y="195873"/>
                  </a:lnTo>
                  <a:lnTo>
                    <a:pt x="73515" y="198479"/>
                  </a:lnTo>
                  <a:lnTo>
                    <a:pt x="114532" y="195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64062" y="673697"/>
              <a:ext cx="184333" cy="146699"/>
            </a:xfrm>
            <a:custGeom>
              <a:avLst/>
              <a:gdLst/>
              <a:ahLst/>
              <a:cxnLst/>
              <a:rect l="0" t="0" r="0" b="0"/>
              <a:pathLst>
                <a:path w="184333" h="146699">
                  <a:moveTo>
                    <a:pt x="79047" y="73826"/>
                  </a:moveTo>
                  <a:lnTo>
                    <a:pt x="84636" y="57058"/>
                  </a:lnTo>
                  <a:lnTo>
                    <a:pt x="82522" y="24274"/>
                  </a:lnTo>
                  <a:lnTo>
                    <a:pt x="77854" y="15055"/>
                  </a:lnTo>
                  <a:lnTo>
                    <a:pt x="63309" y="1692"/>
                  </a:lnTo>
                  <a:lnTo>
                    <a:pt x="54517" y="0"/>
                  </a:lnTo>
                  <a:lnTo>
                    <a:pt x="35389" y="4360"/>
                  </a:lnTo>
                  <a:lnTo>
                    <a:pt x="18309" y="20335"/>
                  </a:lnTo>
                  <a:lnTo>
                    <a:pt x="10479" y="31146"/>
                  </a:lnTo>
                  <a:lnTo>
                    <a:pt x="1778" y="58757"/>
                  </a:lnTo>
                  <a:lnTo>
                    <a:pt x="0" y="104066"/>
                  </a:lnTo>
                  <a:lnTo>
                    <a:pt x="1783" y="118552"/>
                  </a:lnTo>
                  <a:lnTo>
                    <a:pt x="6480" y="129380"/>
                  </a:lnTo>
                  <a:lnTo>
                    <a:pt x="21059" y="144530"/>
                  </a:lnTo>
                  <a:lnTo>
                    <a:pt x="29859" y="146698"/>
                  </a:lnTo>
                  <a:lnTo>
                    <a:pt x="48997" y="142868"/>
                  </a:lnTo>
                  <a:lnTo>
                    <a:pt x="66081" y="130248"/>
                  </a:lnTo>
                  <a:lnTo>
                    <a:pt x="73912" y="121969"/>
                  </a:lnTo>
                  <a:lnTo>
                    <a:pt x="82614" y="100292"/>
                  </a:lnTo>
                  <a:lnTo>
                    <a:pt x="93789" y="53837"/>
                  </a:lnTo>
                  <a:lnTo>
                    <a:pt x="97064" y="49972"/>
                  </a:lnTo>
                  <a:lnTo>
                    <a:pt x="100417" y="50904"/>
                  </a:lnTo>
                  <a:lnTo>
                    <a:pt x="127267" y="84542"/>
                  </a:lnTo>
                  <a:lnTo>
                    <a:pt x="184332" y="115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48394" y="431668"/>
              <a:ext cx="26061" cy="400084"/>
            </a:xfrm>
            <a:custGeom>
              <a:avLst/>
              <a:gdLst/>
              <a:ahLst/>
              <a:cxnLst/>
              <a:rect l="0" t="0" r="0" b="0"/>
              <a:pathLst>
                <a:path w="26061" h="400084">
                  <a:moveTo>
                    <a:pt x="0" y="0"/>
                  </a:moveTo>
                  <a:lnTo>
                    <a:pt x="0" y="50433"/>
                  </a:lnTo>
                  <a:lnTo>
                    <a:pt x="1169" y="105410"/>
                  </a:lnTo>
                  <a:lnTo>
                    <a:pt x="7235" y="155885"/>
                  </a:lnTo>
                  <a:lnTo>
                    <a:pt x="10722" y="216464"/>
                  </a:lnTo>
                  <a:lnTo>
                    <a:pt x="17474" y="262229"/>
                  </a:lnTo>
                  <a:lnTo>
                    <a:pt x="21165" y="316343"/>
                  </a:lnTo>
                  <a:lnTo>
                    <a:pt x="26060" y="371497"/>
                  </a:lnTo>
                  <a:lnTo>
                    <a:pt x="2105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09218" y="544147"/>
              <a:ext cx="183779" cy="280000"/>
            </a:xfrm>
            <a:custGeom>
              <a:avLst/>
              <a:gdLst/>
              <a:ahLst/>
              <a:cxnLst/>
              <a:rect l="0" t="0" r="0" b="0"/>
              <a:pathLst>
                <a:path w="183779" h="280000">
                  <a:moveTo>
                    <a:pt x="123486" y="55977"/>
                  </a:moveTo>
                  <a:lnTo>
                    <a:pt x="113911" y="31930"/>
                  </a:lnTo>
                  <a:lnTo>
                    <a:pt x="103243" y="17603"/>
                  </a:lnTo>
                  <a:lnTo>
                    <a:pt x="78493" y="1973"/>
                  </a:lnTo>
                  <a:lnTo>
                    <a:pt x="59036" y="0"/>
                  </a:lnTo>
                  <a:lnTo>
                    <a:pt x="39859" y="4192"/>
                  </a:lnTo>
                  <a:lnTo>
                    <a:pt x="23537" y="13854"/>
                  </a:lnTo>
                  <a:lnTo>
                    <a:pt x="11604" y="32186"/>
                  </a:lnTo>
                  <a:lnTo>
                    <a:pt x="3570" y="55932"/>
                  </a:lnTo>
                  <a:lnTo>
                    <a:pt x="0" y="82083"/>
                  </a:lnTo>
                  <a:lnTo>
                    <a:pt x="4652" y="103065"/>
                  </a:lnTo>
                  <a:lnTo>
                    <a:pt x="9168" y="111935"/>
                  </a:lnTo>
                  <a:lnTo>
                    <a:pt x="16859" y="117849"/>
                  </a:lnTo>
                  <a:lnTo>
                    <a:pt x="37881" y="124420"/>
                  </a:lnTo>
                  <a:lnTo>
                    <a:pt x="81100" y="123742"/>
                  </a:lnTo>
                  <a:lnTo>
                    <a:pt x="123432" y="142499"/>
                  </a:lnTo>
                  <a:lnTo>
                    <a:pt x="160000" y="168734"/>
                  </a:lnTo>
                  <a:lnTo>
                    <a:pt x="176939" y="195061"/>
                  </a:lnTo>
                  <a:lnTo>
                    <a:pt x="183778" y="230678"/>
                  </a:lnTo>
                  <a:lnTo>
                    <a:pt x="179138" y="250995"/>
                  </a:lnTo>
                  <a:lnTo>
                    <a:pt x="174625" y="259689"/>
                  </a:lnTo>
                  <a:lnTo>
                    <a:pt x="160253" y="272467"/>
                  </a:lnTo>
                  <a:lnTo>
                    <a:pt x="151507" y="277513"/>
                  </a:lnTo>
                  <a:lnTo>
                    <a:pt x="132430" y="279999"/>
                  </a:lnTo>
                  <a:lnTo>
                    <a:pt x="91587" y="272064"/>
                  </a:lnTo>
                  <a:lnTo>
                    <a:pt x="50895" y="250826"/>
                  </a:lnTo>
                  <a:lnTo>
                    <a:pt x="22233" y="230340"/>
                  </a:lnTo>
                  <a:lnTo>
                    <a:pt x="7672" y="224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31850" y="610406"/>
              <a:ext cx="153540" cy="186862"/>
            </a:xfrm>
            <a:custGeom>
              <a:avLst/>
              <a:gdLst/>
              <a:ahLst/>
              <a:cxnLst/>
              <a:rect l="0" t="0" r="0" b="0"/>
              <a:pathLst>
                <a:path w="153540" h="186862">
                  <a:moveTo>
                    <a:pt x="6139" y="105531"/>
                  </a:moveTo>
                  <a:lnTo>
                    <a:pt x="43617" y="97198"/>
                  </a:lnTo>
                  <a:lnTo>
                    <a:pt x="67250" y="93639"/>
                  </a:lnTo>
                  <a:lnTo>
                    <a:pt x="89451" y="84258"/>
                  </a:lnTo>
                  <a:lnTo>
                    <a:pt x="116092" y="60234"/>
                  </a:lnTo>
                  <a:lnTo>
                    <a:pt x="119215" y="50766"/>
                  </a:lnTo>
                  <a:lnTo>
                    <a:pt x="116447" y="30889"/>
                  </a:lnTo>
                  <a:lnTo>
                    <a:pt x="101734" y="5556"/>
                  </a:lnTo>
                  <a:lnTo>
                    <a:pt x="93266" y="1447"/>
                  </a:lnTo>
                  <a:lnTo>
                    <a:pt x="71378" y="0"/>
                  </a:lnTo>
                  <a:lnTo>
                    <a:pt x="38337" y="5763"/>
                  </a:lnTo>
                  <a:lnTo>
                    <a:pt x="20060" y="17906"/>
                  </a:lnTo>
                  <a:lnTo>
                    <a:pt x="11910" y="26057"/>
                  </a:lnTo>
                  <a:lnTo>
                    <a:pt x="2855" y="50712"/>
                  </a:lnTo>
                  <a:lnTo>
                    <a:pt x="0" y="78828"/>
                  </a:lnTo>
                  <a:lnTo>
                    <a:pt x="10689" y="136373"/>
                  </a:lnTo>
                  <a:lnTo>
                    <a:pt x="26075" y="162893"/>
                  </a:lnTo>
                  <a:lnTo>
                    <a:pt x="41906" y="175089"/>
                  </a:lnTo>
                  <a:lnTo>
                    <a:pt x="61810" y="183239"/>
                  </a:lnTo>
                  <a:lnTo>
                    <a:pt x="86254" y="186861"/>
                  </a:lnTo>
                  <a:lnTo>
                    <a:pt x="109596" y="182232"/>
                  </a:lnTo>
                  <a:lnTo>
                    <a:pt x="153539" y="158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00932" y="660857"/>
              <a:ext cx="163442" cy="160366"/>
            </a:xfrm>
            <a:custGeom>
              <a:avLst/>
              <a:gdLst/>
              <a:ahLst/>
              <a:cxnLst/>
              <a:rect l="0" t="0" r="0" b="0"/>
              <a:pathLst>
                <a:path w="163442" h="160366">
                  <a:moveTo>
                    <a:pt x="16041" y="44552"/>
                  </a:moveTo>
                  <a:lnTo>
                    <a:pt x="21631" y="106644"/>
                  </a:lnTo>
                  <a:lnTo>
                    <a:pt x="25106" y="144578"/>
                  </a:lnTo>
                  <a:lnTo>
                    <a:pt x="23255" y="149840"/>
                  </a:lnTo>
                  <a:lnTo>
                    <a:pt x="19680" y="149839"/>
                  </a:lnTo>
                  <a:lnTo>
                    <a:pt x="14958" y="146329"/>
                  </a:lnTo>
                  <a:lnTo>
                    <a:pt x="9711" y="129950"/>
                  </a:lnTo>
                  <a:lnTo>
                    <a:pt x="0" y="76291"/>
                  </a:lnTo>
                  <a:lnTo>
                    <a:pt x="10145" y="23515"/>
                  </a:lnTo>
                  <a:lnTo>
                    <a:pt x="15620" y="15320"/>
                  </a:lnTo>
                  <a:lnTo>
                    <a:pt x="31062" y="3094"/>
                  </a:lnTo>
                  <a:lnTo>
                    <a:pt x="49623" y="0"/>
                  </a:lnTo>
                  <a:lnTo>
                    <a:pt x="59486" y="812"/>
                  </a:lnTo>
                  <a:lnTo>
                    <a:pt x="76685" y="7955"/>
                  </a:lnTo>
                  <a:lnTo>
                    <a:pt x="112378" y="37193"/>
                  </a:lnTo>
                  <a:lnTo>
                    <a:pt x="131673" y="66548"/>
                  </a:lnTo>
                  <a:lnTo>
                    <a:pt x="156097" y="128862"/>
                  </a:lnTo>
                  <a:lnTo>
                    <a:pt x="163441" y="1603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21478" y="452725"/>
              <a:ext cx="27124" cy="315856"/>
            </a:xfrm>
            <a:custGeom>
              <a:avLst/>
              <a:gdLst/>
              <a:ahLst/>
              <a:cxnLst/>
              <a:rect l="0" t="0" r="0" b="0"/>
              <a:pathLst>
                <a:path w="27124" h="315856">
                  <a:moveTo>
                    <a:pt x="6066" y="0"/>
                  </a:moveTo>
                  <a:lnTo>
                    <a:pt x="0" y="49263"/>
                  </a:lnTo>
                  <a:lnTo>
                    <a:pt x="3749" y="100514"/>
                  </a:lnTo>
                  <a:lnTo>
                    <a:pt x="6549" y="159633"/>
                  </a:lnTo>
                  <a:lnTo>
                    <a:pt x="13098" y="220434"/>
                  </a:lnTo>
                  <a:lnTo>
                    <a:pt x="16728" y="273674"/>
                  </a:lnTo>
                  <a:lnTo>
                    <a:pt x="24723" y="311812"/>
                  </a:lnTo>
                  <a:lnTo>
                    <a:pt x="2712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43316" y="562949"/>
              <a:ext cx="189514" cy="26647"/>
            </a:xfrm>
            <a:custGeom>
              <a:avLst/>
              <a:gdLst/>
              <a:ahLst/>
              <a:cxnLst/>
              <a:rect l="0" t="0" r="0" b="0"/>
              <a:pathLst>
                <a:path w="189514" h="26647">
                  <a:moveTo>
                    <a:pt x="189513" y="5589"/>
                  </a:moveTo>
                  <a:lnTo>
                    <a:pt x="172745" y="0"/>
                  </a:lnTo>
                  <a:lnTo>
                    <a:pt x="139961" y="2114"/>
                  </a:lnTo>
                  <a:lnTo>
                    <a:pt x="84635" y="16584"/>
                  </a:lnTo>
                  <a:lnTo>
                    <a:pt x="49643" y="23665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15828" y="596326"/>
              <a:ext cx="143344" cy="178331"/>
            </a:xfrm>
            <a:custGeom>
              <a:avLst/>
              <a:gdLst/>
              <a:ahLst/>
              <a:cxnLst/>
              <a:rect l="0" t="0" r="0" b="0"/>
              <a:pathLst>
                <a:path w="143344" h="178331">
                  <a:moveTo>
                    <a:pt x="27529" y="77497"/>
                  </a:moveTo>
                  <a:lnTo>
                    <a:pt x="65007" y="85831"/>
                  </a:lnTo>
                  <a:lnTo>
                    <a:pt x="99856" y="84256"/>
                  </a:lnTo>
                  <a:lnTo>
                    <a:pt x="110842" y="82003"/>
                  </a:lnTo>
                  <a:lnTo>
                    <a:pt x="119336" y="76992"/>
                  </a:lnTo>
                  <a:lnTo>
                    <a:pt x="131893" y="62065"/>
                  </a:lnTo>
                  <a:lnTo>
                    <a:pt x="134540" y="53171"/>
                  </a:lnTo>
                  <a:lnTo>
                    <a:pt x="134361" y="33930"/>
                  </a:lnTo>
                  <a:lnTo>
                    <a:pt x="130336" y="26226"/>
                  </a:lnTo>
                  <a:lnTo>
                    <a:pt x="116505" y="14546"/>
                  </a:lnTo>
                  <a:lnTo>
                    <a:pt x="88987" y="1393"/>
                  </a:lnTo>
                  <a:lnTo>
                    <a:pt x="68882" y="0"/>
                  </a:lnTo>
                  <a:lnTo>
                    <a:pt x="49418" y="4449"/>
                  </a:lnTo>
                  <a:lnTo>
                    <a:pt x="17858" y="26370"/>
                  </a:lnTo>
                  <a:lnTo>
                    <a:pt x="10553" y="32884"/>
                  </a:lnTo>
                  <a:lnTo>
                    <a:pt x="2437" y="52600"/>
                  </a:lnTo>
                  <a:lnTo>
                    <a:pt x="0" y="76960"/>
                  </a:lnTo>
                  <a:lnTo>
                    <a:pt x="6374" y="115813"/>
                  </a:lnTo>
                  <a:lnTo>
                    <a:pt x="16567" y="138980"/>
                  </a:lnTo>
                  <a:lnTo>
                    <a:pt x="41049" y="166164"/>
                  </a:lnTo>
                  <a:lnTo>
                    <a:pt x="63563" y="175397"/>
                  </a:lnTo>
                  <a:lnTo>
                    <a:pt x="87998" y="178330"/>
                  </a:lnTo>
                  <a:lnTo>
                    <a:pt x="119146" y="173404"/>
                  </a:lnTo>
                  <a:lnTo>
                    <a:pt x="143343" y="161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01285" y="612612"/>
              <a:ext cx="147400" cy="155969"/>
            </a:xfrm>
            <a:custGeom>
              <a:avLst/>
              <a:gdLst/>
              <a:ahLst/>
              <a:cxnLst/>
              <a:rect l="0" t="0" r="0" b="0"/>
              <a:pathLst>
                <a:path w="147400" h="155969">
                  <a:moveTo>
                    <a:pt x="0" y="82268"/>
                  </a:moveTo>
                  <a:lnTo>
                    <a:pt x="9065" y="140885"/>
                  </a:lnTo>
                  <a:lnTo>
                    <a:pt x="8383" y="143573"/>
                  </a:lnTo>
                  <a:lnTo>
                    <a:pt x="4505" y="130962"/>
                  </a:lnTo>
                  <a:lnTo>
                    <a:pt x="2059" y="76376"/>
                  </a:lnTo>
                  <a:lnTo>
                    <a:pt x="9839" y="34639"/>
                  </a:lnTo>
                  <a:lnTo>
                    <a:pt x="20360" y="10797"/>
                  </a:lnTo>
                  <a:lnTo>
                    <a:pt x="27611" y="4205"/>
                  </a:lnTo>
                  <a:lnTo>
                    <a:pt x="35955" y="980"/>
                  </a:lnTo>
                  <a:lnTo>
                    <a:pt x="45027" y="0"/>
                  </a:lnTo>
                  <a:lnTo>
                    <a:pt x="64465" y="5151"/>
                  </a:lnTo>
                  <a:lnTo>
                    <a:pt x="83633" y="16408"/>
                  </a:lnTo>
                  <a:lnTo>
                    <a:pt x="107578" y="43647"/>
                  </a:lnTo>
                  <a:lnTo>
                    <a:pt x="138140" y="102168"/>
                  </a:lnTo>
                  <a:lnTo>
                    <a:pt x="147399" y="155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16239" y="593986"/>
              <a:ext cx="111430" cy="198723"/>
            </a:xfrm>
            <a:custGeom>
              <a:avLst/>
              <a:gdLst/>
              <a:ahLst/>
              <a:cxnLst/>
              <a:rect l="0" t="0" r="0" b="0"/>
              <a:pathLst>
                <a:path w="111430" h="198723">
                  <a:moveTo>
                    <a:pt x="100901" y="27195"/>
                  </a:moveTo>
                  <a:lnTo>
                    <a:pt x="89722" y="10427"/>
                  </a:lnTo>
                  <a:lnTo>
                    <a:pt x="81750" y="5488"/>
                  </a:lnTo>
                  <a:lnTo>
                    <a:pt x="60414" y="0"/>
                  </a:lnTo>
                  <a:lnTo>
                    <a:pt x="50513" y="2046"/>
                  </a:lnTo>
                  <a:lnTo>
                    <a:pt x="33272" y="13678"/>
                  </a:lnTo>
                  <a:lnTo>
                    <a:pt x="10412" y="45547"/>
                  </a:lnTo>
                  <a:lnTo>
                    <a:pt x="0" y="84625"/>
                  </a:lnTo>
                  <a:lnTo>
                    <a:pt x="2504" y="120250"/>
                  </a:lnTo>
                  <a:lnTo>
                    <a:pt x="15000" y="162560"/>
                  </a:lnTo>
                  <a:lnTo>
                    <a:pt x="26068" y="179384"/>
                  </a:lnTo>
                  <a:lnTo>
                    <a:pt x="41905" y="191541"/>
                  </a:lnTo>
                  <a:lnTo>
                    <a:pt x="51042" y="196420"/>
                  </a:lnTo>
                  <a:lnTo>
                    <a:pt x="70553" y="198722"/>
                  </a:lnTo>
                  <a:lnTo>
                    <a:pt x="80669" y="197699"/>
                  </a:lnTo>
                  <a:lnTo>
                    <a:pt x="88582" y="194676"/>
                  </a:lnTo>
                  <a:lnTo>
                    <a:pt x="111429" y="174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59253" y="635028"/>
              <a:ext cx="178986" cy="189097"/>
            </a:xfrm>
            <a:custGeom>
              <a:avLst/>
              <a:gdLst/>
              <a:ahLst/>
              <a:cxnLst/>
              <a:rect l="0" t="0" r="0" b="0"/>
              <a:pathLst>
                <a:path w="178986" h="189097">
                  <a:moveTo>
                    <a:pt x="0" y="91438"/>
                  </a:moveTo>
                  <a:lnTo>
                    <a:pt x="16768" y="85849"/>
                  </a:lnTo>
                  <a:lnTo>
                    <a:pt x="34359" y="86224"/>
                  </a:lnTo>
                  <a:lnTo>
                    <a:pt x="79837" y="90408"/>
                  </a:lnTo>
                  <a:lnTo>
                    <a:pt x="100214" y="84741"/>
                  </a:lnTo>
                  <a:lnTo>
                    <a:pt x="117069" y="73254"/>
                  </a:lnTo>
                  <a:lnTo>
                    <a:pt x="132360" y="56450"/>
                  </a:lnTo>
                  <a:lnTo>
                    <a:pt x="136204" y="47055"/>
                  </a:lnTo>
                  <a:lnTo>
                    <a:pt x="137354" y="27259"/>
                  </a:lnTo>
                  <a:lnTo>
                    <a:pt x="133684" y="19406"/>
                  </a:lnTo>
                  <a:lnTo>
                    <a:pt x="120247" y="7561"/>
                  </a:lnTo>
                  <a:lnTo>
                    <a:pt x="99456" y="1517"/>
                  </a:lnTo>
                  <a:lnTo>
                    <a:pt x="75789" y="0"/>
                  </a:lnTo>
                  <a:lnTo>
                    <a:pt x="53572" y="3226"/>
                  </a:lnTo>
                  <a:lnTo>
                    <a:pt x="35118" y="11678"/>
                  </a:lnTo>
                  <a:lnTo>
                    <a:pt x="26922" y="17208"/>
                  </a:lnTo>
                  <a:lnTo>
                    <a:pt x="14695" y="32710"/>
                  </a:lnTo>
                  <a:lnTo>
                    <a:pt x="9797" y="41758"/>
                  </a:lnTo>
                  <a:lnTo>
                    <a:pt x="7474" y="61169"/>
                  </a:lnTo>
                  <a:lnTo>
                    <a:pt x="15515" y="102226"/>
                  </a:lnTo>
                  <a:lnTo>
                    <a:pt x="36774" y="150198"/>
                  </a:lnTo>
                  <a:lnTo>
                    <a:pt x="49880" y="168636"/>
                  </a:lnTo>
                  <a:lnTo>
                    <a:pt x="66623" y="181510"/>
                  </a:lnTo>
                  <a:lnTo>
                    <a:pt x="76001" y="186581"/>
                  </a:lnTo>
                  <a:lnTo>
                    <a:pt x="98899" y="189096"/>
                  </a:lnTo>
                  <a:lnTo>
                    <a:pt x="161657" y="178116"/>
                  </a:lnTo>
                  <a:lnTo>
                    <a:pt x="178985" y="175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61533" y="600124"/>
              <a:ext cx="210761" cy="197696"/>
            </a:xfrm>
            <a:custGeom>
              <a:avLst/>
              <a:gdLst/>
              <a:ahLst/>
              <a:cxnLst/>
              <a:rect l="0" t="0" r="0" b="0"/>
              <a:pathLst>
                <a:path w="210761" h="197696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5848" y="126161"/>
                  </a:lnTo>
                  <a:lnTo>
                    <a:pt x="22592" y="147318"/>
                  </a:lnTo>
                  <a:lnTo>
                    <a:pt x="35727" y="162181"/>
                  </a:lnTo>
                  <a:lnTo>
                    <a:pt x="44143" y="167782"/>
                  </a:lnTo>
                  <a:lnTo>
                    <a:pt x="52093" y="169177"/>
                  </a:lnTo>
                  <a:lnTo>
                    <a:pt x="59733" y="167766"/>
                  </a:lnTo>
                  <a:lnTo>
                    <a:pt x="67166" y="164487"/>
                  </a:lnTo>
                  <a:lnTo>
                    <a:pt x="78545" y="151484"/>
                  </a:lnTo>
                  <a:lnTo>
                    <a:pt x="95381" y="114541"/>
                  </a:lnTo>
                  <a:lnTo>
                    <a:pt x="99121" y="111455"/>
                  </a:lnTo>
                  <a:lnTo>
                    <a:pt x="102783" y="112908"/>
                  </a:lnTo>
                  <a:lnTo>
                    <a:pt x="109972" y="123881"/>
                  </a:lnTo>
                  <a:lnTo>
                    <a:pt x="133492" y="178523"/>
                  </a:lnTo>
                  <a:lnTo>
                    <a:pt x="149357" y="194767"/>
                  </a:lnTo>
                  <a:lnTo>
                    <a:pt x="158501" y="197695"/>
                  </a:lnTo>
                  <a:lnTo>
                    <a:pt x="178019" y="194709"/>
                  </a:lnTo>
                  <a:lnTo>
                    <a:pt x="185798" y="189467"/>
                  </a:lnTo>
                  <a:lnTo>
                    <a:pt x="197561" y="174285"/>
                  </a:lnTo>
                  <a:lnTo>
                    <a:pt x="210760" y="134828"/>
                  </a:lnTo>
                  <a:lnTo>
                    <a:pt x="210059" y="77499"/>
                  </a:lnTo>
                  <a:lnTo>
                    <a:pt x="20837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54135" y="652766"/>
              <a:ext cx="21059" cy="157929"/>
            </a:xfrm>
            <a:custGeom>
              <a:avLst/>
              <a:gdLst/>
              <a:ahLst/>
              <a:cxnLst/>
              <a:rect l="0" t="0" r="0" b="0"/>
              <a:pathLst>
                <a:path w="21059" h="157929">
                  <a:moveTo>
                    <a:pt x="0" y="0"/>
                  </a:moveTo>
                  <a:lnTo>
                    <a:pt x="5589" y="62093"/>
                  </a:lnTo>
                  <a:lnTo>
                    <a:pt x="10723" y="118374"/>
                  </a:lnTo>
                  <a:lnTo>
                    <a:pt x="2105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64663" y="5369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380476" y="526424"/>
              <a:ext cx="21059" cy="242157"/>
            </a:xfrm>
            <a:custGeom>
              <a:avLst/>
              <a:gdLst/>
              <a:ahLst/>
              <a:cxnLst/>
              <a:rect l="0" t="0" r="0" b="0"/>
              <a:pathLst>
                <a:path w="21059" h="242157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0723" y="163655"/>
                  </a:lnTo>
                  <a:lnTo>
                    <a:pt x="18670" y="219587"/>
                  </a:lnTo>
                  <a:lnTo>
                    <a:pt x="21058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317306" y="61065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8864" y="8334"/>
                  </a:lnTo>
                  <a:lnTo>
                    <a:pt x="27300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433119" y="421139"/>
              <a:ext cx="168458" cy="368499"/>
            </a:xfrm>
            <a:custGeom>
              <a:avLst/>
              <a:gdLst/>
              <a:ahLst/>
              <a:cxnLst/>
              <a:rect l="0" t="0" r="0" b="0"/>
              <a:pathLst>
                <a:path w="168458" h="368499">
                  <a:moveTo>
                    <a:pt x="0" y="0"/>
                  </a:moveTo>
                  <a:lnTo>
                    <a:pt x="3120" y="57264"/>
                  </a:lnTo>
                  <a:lnTo>
                    <a:pt x="11453" y="106655"/>
                  </a:lnTo>
                  <a:lnTo>
                    <a:pt x="21332" y="161453"/>
                  </a:lnTo>
                  <a:lnTo>
                    <a:pt x="31667" y="215904"/>
                  </a:lnTo>
                  <a:lnTo>
                    <a:pt x="45640" y="270636"/>
                  </a:lnTo>
                  <a:lnTo>
                    <a:pt x="50568" y="309996"/>
                  </a:lnTo>
                  <a:lnTo>
                    <a:pt x="50090" y="314289"/>
                  </a:lnTo>
                  <a:lnTo>
                    <a:pt x="48601" y="312471"/>
                  </a:lnTo>
                  <a:lnTo>
                    <a:pt x="44998" y="297974"/>
                  </a:lnTo>
                  <a:lnTo>
                    <a:pt x="44139" y="264674"/>
                  </a:lnTo>
                  <a:lnTo>
                    <a:pt x="51943" y="232060"/>
                  </a:lnTo>
                  <a:lnTo>
                    <a:pt x="62470" y="210763"/>
                  </a:lnTo>
                  <a:lnTo>
                    <a:pt x="69723" y="206019"/>
                  </a:lnTo>
                  <a:lnTo>
                    <a:pt x="78068" y="205197"/>
                  </a:lnTo>
                  <a:lnTo>
                    <a:pt x="95529" y="210522"/>
                  </a:lnTo>
                  <a:lnTo>
                    <a:pt x="111087" y="220687"/>
                  </a:lnTo>
                  <a:lnTo>
                    <a:pt x="122682" y="236124"/>
                  </a:lnTo>
                  <a:lnTo>
                    <a:pt x="143408" y="292098"/>
                  </a:lnTo>
                  <a:lnTo>
                    <a:pt x="163735" y="354223"/>
                  </a:lnTo>
                  <a:lnTo>
                    <a:pt x="1684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750277" y="595801"/>
              <a:ext cx="156625" cy="183308"/>
            </a:xfrm>
            <a:custGeom>
              <a:avLst/>
              <a:gdLst/>
              <a:ahLst/>
              <a:cxnLst/>
              <a:rect l="0" t="0" r="0" b="0"/>
              <a:pathLst>
                <a:path w="156625" h="183308">
                  <a:moveTo>
                    <a:pt x="103982" y="99079"/>
                  </a:moveTo>
                  <a:lnTo>
                    <a:pt x="100862" y="56388"/>
                  </a:lnTo>
                  <a:lnTo>
                    <a:pt x="89409" y="25209"/>
                  </a:lnTo>
                  <a:lnTo>
                    <a:pt x="83738" y="14737"/>
                  </a:lnTo>
                  <a:lnTo>
                    <a:pt x="75278" y="7756"/>
                  </a:lnTo>
                  <a:lnTo>
                    <a:pt x="53400" y="0"/>
                  </a:lnTo>
                  <a:lnTo>
                    <a:pt x="43355" y="271"/>
                  </a:lnTo>
                  <a:lnTo>
                    <a:pt x="25954" y="6811"/>
                  </a:lnTo>
                  <a:lnTo>
                    <a:pt x="13541" y="23756"/>
                  </a:lnTo>
                  <a:lnTo>
                    <a:pt x="5294" y="46885"/>
                  </a:lnTo>
                  <a:lnTo>
                    <a:pt x="0" y="99861"/>
                  </a:lnTo>
                  <a:lnTo>
                    <a:pt x="1615" y="126333"/>
                  </a:lnTo>
                  <a:lnTo>
                    <a:pt x="10133" y="149797"/>
                  </a:lnTo>
                  <a:lnTo>
                    <a:pt x="18019" y="156288"/>
                  </a:lnTo>
                  <a:lnTo>
                    <a:pt x="27955" y="159445"/>
                  </a:lnTo>
                  <a:lnTo>
                    <a:pt x="39259" y="160380"/>
                  </a:lnTo>
                  <a:lnTo>
                    <a:pt x="47966" y="156324"/>
                  </a:lnTo>
                  <a:lnTo>
                    <a:pt x="60758" y="139339"/>
                  </a:lnTo>
                  <a:lnTo>
                    <a:pt x="86029" y="77860"/>
                  </a:lnTo>
                  <a:lnTo>
                    <a:pt x="89673" y="75574"/>
                  </a:lnTo>
                  <a:lnTo>
                    <a:pt x="93273" y="78730"/>
                  </a:lnTo>
                  <a:lnTo>
                    <a:pt x="117614" y="136865"/>
                  </a:lnTo>
                  <a:lnTo>
                    <a:pt x="156624" y="1833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11841" y="593520"/>
              <a:ext cx="131932" cy="196118"/>
            </a:xfrm>
            <a:custGeom>
              <a:avLst/>
              <a:gdLst/>
              <a:ahLst/>
              <a:cxnLst/>
              <a:rect l="0" t="0" r="0" b="0"/>
              <a:pathLst>
                <a:path w="131932" h="196118">
                  <a:moveTo>
                    <a:pt x="5589" y="59246"/>
                  </a:moveTo>
                  <a:lnTo>
                    <a:pt x="0" y="76014"/>
                  </a:lnTo>
                  <a:lnTo>
                    <a:pt x="4442" y="127593"/>
                  </a:lnTo>
                  <a:lnTo>
                    <a:pt x="10968" y="155926"/>
                  </a:lnTo>
                  <a:lnTo>
                    <a:pt x="10345" y="155285"/>
                  </a:lnTo>
                  <a:lnTo>
                    <a:pt x="8760" y="151348"/>
                  </a:lnTo>
                  <a:lnTo>
                    <a:pt x="6007" y="90367"/>
                  </a:lnTo>
                  <a:lnTo>
                    <a:pt x="5672" y="34588"/>
                  </a:lnTo>
                  <a:lnTo>
                    <a:pt x="11865" y="12802"/>
                  </a:lnTo>
                  <a:lnTo>
                    <a:pt x="16792" y="3717"/>
                  </a:lnTo>
                  <a:lnTo>
                    <a:pt x="24756" y="0"/>
                  </a:lnTo>
                  <a:lnTo>
                    <a:pt x="46083" y="2109"/>
                  </a:lnTo>
                  <a:lnTo>
                    <a:pt x="54812" y="7117"/>
                  </a:lnTo>
                  <a:lnTo>
                    <a:pt x="67630" y="22040"/>
                  </a:lnTo>
                  <a:lnTo>
                    <a:pt x="100659" y="78754"/>
                  </a:lnTo>
                  <a:lnTo>
                    <a:pt x="113353" y="103012"/>
                  </a:lnTo>
                  <a:lnTo>
                    <a:pt x="127915" y="160005"/>
                  </a:lnTo>
                  <a:lnTo>
                    <a:pt x="131931" y="19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236249" y="552174"/>
              <a:ext cx="144437" cy="192451"/>
            </a:xfrm>
            <a:custGeom>
              <a:avLst/>
              <a:gdLst/>
              <a:ahLst/>
              <a:cxnLst/>
              <a:rect l="0" t="0" r="0" b="0"/>
              <a:pathLst>
                <a:path w="144437" h="192451">
                  <a:moveTo>
                    <a:pt x="7565" y="111121"/>
                  </a:moveTo>
                  <a:lnTo>
                    <a:pt x="45043" y="102788"/>
                  </a:lnTo>
                  <a:lnTo>
                    <a:pt x="67506" y="99228"/>
                  </a:lnTo>
                  <a:lnTo>
                    <a:pt x="85288" y="89848"/>
                  </a:lnTo>
                  <a:lnTo>
                    <a:pt x="97870" y="74760"/>
                  </a:lnTo>
                  <a:lnTo>
                    <a:pt x="102864" y="65823"/>
                  </a:lnTo>
                  <a:lnTo>
                    <a:pt x="105292" y="46535"/>
                  </a:lnTo>
                  <a:lnTo>
                    <a:pt x="104302" y="36478"/>
                  </a:lnTo>
                  <a:lnTo>
                    <a:pt x="93843" y="19065"/>
                  </a:lnTo>
                  <a:lnTo>
                    <a:pt x="86140" y="11146"/>
                  </a:lnTo>
                  <a:lnTo>
                    <a:pt x="65104" y="2347"/>
                  </a:lnTo>
                  <a:lnTo>
                    <a:pt x="52944" y="0"/>
                  </a:lnTo>
                  <a:lnTo>
                    <a:pt x="33192" y="3632"/>
                  </a:lnTo>
                  <a:lnTo>
                    <a:pt x="24650" y="7876"/>
                  </a:lnTo>
                  <a:lnTo>
                    <a:pt x="12039" y="21951"/>
                  </a:lnTo>
                  <a:lnTo>
                    <a:pt x="7038" y="30617"/>
                  </a:lnTo>
                  <a:lnTo>
                    <a:pt x="0" y="70760"/>
                  </a:lnTo>
                  <a:lnTo>
                    <a:pt x="3503" y="108521"/>
                  </a:lnTo>
                  <a:lnTo>
                    <a:pt x="17540" y="141936"/>
                  </a:lnTo>
                  <a:lnTo>
                    <a:pt x="36517" y="168474"/>
                  </a:lnTo>
                  <a:lnTo>
                    <a:pt x="62547" y="185566"/>
                  </a:lnTo>
                  <a:lnTo>
                    <a:pt x="98075" y="192450"/>
                  </a:lnTo>
                  <a:lnTo>
                    <a:pt x="118372" y="187822"/>
                  </a:lnTo>
                  <a:lnTo>
                    <a:pt x="144436" y="174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409478" y="587886"/>
              <a:ext cx="234420" cy="387762"/>
            </a:xfrm>
            <a:custGeom>
              <a:avLst/>
              <a:gdLst/>
              <a:ahLst/>
              <a:cxnLst/>
              <a:rect l="0" t="0" r="0" b="0"/>
              <a:pathLst>
                <a:path w="234420" h="387762">
                  <a:moveTo>
                    <a:pt x="55434" y="106994"/>
                  </a:moveTo>
                  <a:lnTo>
                    <a:pt x="72202" y="101405"/>
                  </a:lnTo>
                  <a:lnTo>
                    <a:pt x="78311" y="95079"/>
                  </a:lnTo>
                  <a:lnTo>
                    <a:pt x="88218" y="75573"/>
                  </a:lnTo>
                  <a:lnTo>
                    <a:pt x="90283" y="54425"/>
                  </a:lnTo>
                  <a:lnTo>
                    <a:pt x="86130" y="34497"/>
                  </a:lnTo>
                  <a:lnTo>
                    <a:pt x="76486" y="17841"/>
                  </a:lnTo>
                  <a:lnTo>
                    <a:pt x="61281" y="5760"/>
                  </a:lnTo>
                  <a:lnTo>
                    <a:pt x="52314" y="900"/>
                  </a:lnTo>
                  <a:lnTo>
                    <a:pt x="43995" y="0"/>
                  </a:lnTo>
                  <a:lnTo>
                    <a:pt x="28513" y="5239"/>
                  </a:lnTo>
                  <a:lnTo>
                    <a:pt x="16953" y="21606"/>
                  </a:lnTo>
                  <a:lnTo>
                    <a:pt x="0" y="70240"/>
                  </a:lnTo>
                  <a:lnTo>
                    <a:pt x="1941" y="94169"/>
                  </a:lnTo>
                  <a:lnTo>
                    <a:pt x="5734" y="105463"/>
                  </a:lnTo>
                  <a:lnTo>
                    <a:pt x="19307" y="121132"/>
                  </a:lnTo>
                  <a:lnTo>
                    <a:pt x="27841" y="126948"/>
                  </a:lnTo>
                  <a:lnTo>
                    <a:pt x="37038" y="128485"/>
                  </a:lnTo>
                  <a:lnTo>
                    <a:pt x="56617" y="123955"/>
                  </a:lnTo>
                  <a:lnTo>
                    <a:pt x="64412" y="118301"/>
                  </a:lnTo>
                  <a:lnTo>
                    <a:pt x="76193" y="102661"/>
                  </a:lnTo>
                  <a:lnTo>
                    <a:pt x="79802" y="101766"/>
                  </a:lnTo>
                  <a:lnTo>
                    <a:pt x="82208" y="105848"/>
                  </a:lnTo>
                  <a:lnTo>
                    <a:pt x="86387" y="159919"/>
                  </a:lnTo>
                  <a:lnTo>
                    <a:pt x="86832" y="207424"/>
                  </a:lnTo>
                  <a:lnTo>
                    <a:pt x="90103" y="269638"/>
                  </a:lnTo>
                  <a:lnTo>
                    <a:pt x="96078" y="327595"/>
                  </a:lnTo>
                  <a:lnTo>
                    <a:pt x="92362" y="386009"/>
                  </a:lnTo>
                  <a:lnTo>
                    <a:pt x="95261" y="387761"/>
                  </a:lnTo>
                  <a:lnTo>
                    <a:pt x="110519" y="376578"/>
                  </a:lnTo>
                  <a:lnTo>
                    <a:pt x="151899" y="346263"/>
                  </a:lnTo>
                  <a:lnTo>
                    <a:pt x="211173" y="321437"/>
                  </a:lnTo>
                  <a:lnTo>
                    <a:pt x="234419" y="3070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556651" y="600124"/>
              <a:ext cx="95492" cy="136664"/>
            </a:xfrm>
            <a:custGeom>
              <a:avLst/>
              <a:gdLst/>
              <a:ahLst/>
              <a:cxnLst/>
              <a:rect l="0" t="0" r="0" b="0"/>
              <a:pathLst>
                <a:path w="95492" h="136664">
                  <a:moveTo>
                    <a:pt x="13546" y="0"/>
                  </a:moveTo>
                  <a:lnTo>
                    <a:pt x="2368" y="16767"/>
                  </a:lnTo>
                  <a:lnTo>
                    <a:pt x="0" y="34358"/>
                  </a:lnTo>
                  <a:lnTo>
                    <a:pt x="11026" y="85763"/>
                  </a:lnTo>
                  <a:lnTo>
                    <a:pt x="17496" y="111036"/>
                  </a:lnTo>
                  <a:lnTo>
                    <a:pt x="23198" y="120817"/>
                  </a:lnTo>
                  <a:lnTo>
                    <a:pt x="38894" y="134805"/>
                  </a:lnTo>
                  <a:lnTo>
                    <a:pt x="46822" y="136663"/>
                  </a:lnTo>
                  <a:lnTo>
                    <a:pt x="54448" y="135562"/>
                  </a:lnTo>
                  <a:lnTo>
                    <a:pt x="61871" y="132489"/>
                  </a:lnTo>
                  <a:lnTo>
                    <a:pt x="73238" y="119715"/>
                  </a:lnTo>
                  <a:lnTo>
                    <a:pt x="90068" y="82919"/>
                  </a:lnTo>
                  <a:lnTo>
                    <a:pt x="95491" y="46665"/>
                  </a:lnTo>
                  <a:lnTo>
                    <a:pt x="872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713758" y="621226"/>
              <a:ext cx="161766" cy="126298"/>
            </a:xfrm>
            <a:custGeom>
              <a:avLst/>
              <a:gdLst/>
              <a:ahLst/>
              <a:cxnLst/>
              <a:rect l="0" t="0" r="0" b="0"/>
              <a:pathLst>
                <a:path w="161766" h="126298">
                  <a:moveTo>
                    <a:pt x="77537" y="126297"/>
                  </a:moveTo>
                  <a:lnTo>
                    <a:pt x="84773" y="98741"/>
                  </a:lnTo>
                  <a:lnTo>
                    <a:pt x="84750" y="57951"/>
                  </a:lnTo>
                  <a:lnTo>
                    <a:pt x="70966" y="23768"/>
                  </a:lnTo>
                  <a:lnTo>
                    <a:pt x="58629" y="6249"/>
                  </a:lnTo>
                  <a:lnTo>
                    <a:pt x="50894" y="1811"/>
                  </a:lnTo>
                  <a:lnTo>
                    <a:pt x="32940" y="0"/>
                  </a:lnTo>
                  <a:lnTo>
                    <a:pt x="25579" y="3495"/>
                  </a:lnTo>
                  <a:lnTo>
                    <a:pt x="14281" y="16736"/>
                  </a:lnTo>
                  <a:lnTo>
                    <a:pt x="1343" y="43921"/>
                  </a:lnTo>
                  <a:lnTo>
                    <a:pt x="0" y="67069"/>
                  </a:lnTo>
                  <a:lnTo>
                    <a:pt x="8669" y="114467"/>
                  </a:lnTo>
                  <a:lnTo>
                    <a:pt x="14078" y="120750"/>
                  </a:lnTo>
                  <a:lnTo>
                    <a:pt x="21193" y="123769"/>
                  </a:lnTo>
                  <a:lnTo>
                    <a:pt x="29446" y="124612"/>
                  </a:lnTo>
                  <a:lnTo>
                    <a:pt x="36117" y="121664"/>
                  </a:lnTo>
                  <a:lnTo>
                    <a:pt x="46650" y="109030"/>
                  </a:lnTo>
                  <a:lnTo>
                    <a:pt x="59156" y="76597"/>
                  </a:lnTo>
                  <a:lnTo>
                    <a:pt x="64113" y="72107"/>
                  </a:lnTo>
                  <a:lnTo>
                    <a:pt x="69758" y="72623"/>
                  </a:lnTo>
                  <a:lnTo>
                    <a:pt x="104805" y="97132"/>
                  </a:lnTo>
                  <a:lnTo>
                    <a:pt x="127481" y="101636"/>
                  </a:lnTo>
                  <a:lnTo>
                    <a:pt x="143799" y="100519"/>
                  </a:lnTo>
                  <a:lnTo>
                    <a:pt x="161765" y="947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855116" y="389554"/>
              <a:ext cx="51994" cy="389555"/>
            </a:xfrm>
            <a:custGeom>
              <a:avLst/>
              <a:gdLst/>
              <a:ahLst/>
              <a:cxnLst/>
              <a:rect l="0" t="0" r="0" b="0"/>
              <a:pathLst>
                <a:path w="51994" h="389555">
                  <a:moveTo>
                    <a:pt x="9879" y="0"/>
                  </a:moveTo>
                  <a:lnTo>
                    <a:pt x="1545" y="37478"/>
                  </a:lnTo>
                  <a:lnTo>
                    <a:pt x="0" y="84804"/>
                  </a:lnTo>
                  <a:lnTo>
                    <a:pt x="2662" y="138211"/>
                  </a:lnTo>
                  <a:lnTo>
                    <a:pt x="10860" y="185621"/>
                  </a:lnTo>
                  <a:lnTo>
                    <a:pt x="17579" y="237883"/>
                  </a:lnTo>
                  <a:lnTo>
                    <a:pt x="22689" y="286123"/>
                  </a:lnTo>
                  <a:lnTo>
                    <a:pt x="34896" y="343647"/>
                  </a:lnTo>
                  <a:lnTo>
                    <a:pt x="48932" y="387105"/>
                  </a:lnTo>
                  <a:lnTo>
                    <a:pt x="5199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087907" y="585470"/>
              <a:ext cx="135633" cy="145966"/>
            </a:xfrm>
            <a:custGeom>
              <a:avLst/>
              <a:gdLst/>
              <a:ahLst/>
              <a:cxnLst/>
              <a:rect l="0" t="0" r="0" b="0"/>
              <a:pathLst>
                <a:path w="135633" h="145966">
                  <a:moveTo>
                    <a:pt x="135057" y="14654"/>
                  </a:moveTo>
                  <a:lnTo>
                    <a:pt x="85505" y="0"/>
                  </a:lnTo>
                  <a:lnTo>
                    <a:pt x="46155" y="1083"/>
                  </a:lnTo>
                  <a:lnTo>
                    <a:pt x="10450" y="14402"/>
                  </a:lnTo>
                  <a:lnTo>
                    <a:pt x="4022" y="21505"/>
                  </a:lnTo>
                  <a:lnTo>
                    <a:pt x="907" y="29750"/>
                  </a:lnTo>
                  <a:lnTo>
                    <a:pt x="0" y="38756"/>
                  </a:lnTo>
                  <a:lnTo>
                    <a:pt x="2905" y="45930"/>
                  </a:lnTo>
                  <a:lnTo>
                    <a:pt x="15491" y="57020"/>
                  </a:lnTo>
                  <a:lnTo>
                    <a:pt x="70582" y="69063"/>
                  </a:lnTo>
                  <a:lnTo>
                    <a:pt x="91193" y="76270"/>
                  </a:lnTo>
                  <a:lnTo>
                    <a:pt x="130855" y="106620"/>
                  </a:lnTo>
                  <a:lnTo>
                    <a:pt x="134595" y="114569"/>
                  </a:lnTo>
                  <a:lnTo>
                    <a:pt x="135632" y="132760"/>
                  </a:lnTo>
                  <a:lnTo>
                    <a:pt x="130761" y="139015"/>
                  </a:lnTo>
                  <a:lnTo>
                    <a:pt x="112870" y="145965"/>
                  </a:lnTo>
                  <a:lnTo>
                    <a:pt x="92441" y="145934"/>
                  </a:lnTo>
                  <a:lnTo>
                    <a:pt x="40300" y="130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286135" y="652766"/>
              <a:ext cx="21059" cy="94758"/>
            </a:xfrm>
            <a:custGeom>
              <a:avLst/>
              <a:gdLst/>
              <a:ahLst/>
              <a:cxnLst/>
              <a:rect l="0" t="0" r="0" b="0"/>
              <a:pathLst>
                <a:path w="21059" h="94758">
                  <a:moveTo>
                    <a:pt x="0" y="0"/>
                  </a:moveTo>
                  <a:lnTo>
                    <a:pt x="3119" y="42692"/>
                  </a:lnTo>
                  <a:lnTo>
                    <a:pt x="21058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296663" y="5264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359834" y="608864"/>
              <a:ext cx="161443" cy="322503"/>
            </a:xfrm>
            <a:custGeom>
              <a:avLst/>
              <a:gdLst/>
              <a:ahLst/>
              <a:cxnLst/>
              <a:rect l="0" t="0" r="0" b="0"/>
              <a:pathLst>
                <a:path w="161443" h="322503">
                  <a:moveTo>
                    <a:pt x="94757" y="64959"/>
                  </a:moveTo>
                  <a:lnTo>
                    <a:pt x="94757" y="42603"/>
                  </a:lnTo>
                  <a:lnTo>
                    <a:pt x="88517" y="25387"/>
                  </a:lnTo>
                  <a:lnTo>
                    <a:pt x="83578" y="17521"/>
                  </a:lnTo>
                  <a:lnTo>
                    <a:pt x="68732" y="5661"/>
                  </a:lnTo>
                  <a:lnTo>
                    <a:pt x="59860" y="861"/>
                  </a:lnTo>
                  <a:lnTo>
                    <a:pt x="51604" y="0"/>
                  </a:lnTo>
                  <a:lnTo>
                    <a:pt x="36194" y="5283"/>
                  </a:lnTo>
                  <a:lnTo>
                    <a:pt x="24665" y="18549"/>
                  </a:lnTo>
                  <a:lnTo>
                    <a:pt x="19953" y="27000"/>
                  </a:lnTo>
                  <a:lnTo>
                    <a:pt x="17837" y="45749"/>
                  </a:lnTo>
                  <a:lnTo>
                    <a:pt x="26010" y="86381"/>
                  </a:lnTo>
                  <a:lnTo>
                    <a:pt x="31378" y="94448"/>
                  </a:lnTo>
                  <a:lnTo>
                    <a:pt x="46701" y="106532"/>
                  </a:lnTo>
                  <a:lnTo>
                    <a:pt x="65210" y="109562"/>
                  </a:lnTo>
                  <a:lnTo>
                    <a:pt x="75059" y="108733"/>
                  </a:lnTo>
                  <a:lnTo>
                    <a:pt x="92241" y="101572"/>
                  </a:lnTo>
                  <a:lnTo>
                    <a:pt x="100099" y="96387"/>
                  </a:lnTo>
                  <a:lnTo>
                    <a:pt x="105337" y="98779"/>
                  </a:lnTo>
                  <a:lnTo>
                    <a:pt x="108829" y="106223"/>
                  </a:lnTo>
                  <a:lnTo>
                    <a:pt x="123299" y="161944"/>
                  </a:lnTo>
                  <a:lnTo>
                    <a:pt x="136963" y="218474"/>
                  </a:lnTo>
                  <a:lnTo>
                    <a:pt x="150927" y="269718"/>
                  </a:lnTo>
                  <a:lnTo>
                    <a:pt x="161442" y="305393"/>
                  </a:lnTo>
                  <a:lnTo>
                    <a:pt x="157931" y="312986"/>
                  </a:lnTo>
                  <a:lnTo>
                    <a:pt x="149741" y="318048"/>
                  </a:lnTo>
                  <a:lnTo>
                    <a:pt x="127383" y="322502"/>
                  </a:lnTo>
                  <a:lnTo>
                    <a:pt x="84434" y="315830"/>
                  </a:lnTo>
                  <a:lnTo>
                    <a:pt x="36566" y="308836"/>
                  </a:lnTo>
                  <a:lnTo>
                    <a:pt x="18981" y="310999"/>
                  </a:lnTo>
                  <a:lnTo>
                    <a:pt x="0" y="317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528290" y="568879"/>
              <a:ext cx="157929" cy="199702"/>
            </a:xfrm>
            <a:custGeom>
              <a:avLst/>
              <a:gdLst/>
              <a:ahLst/>
              <a:cxnLst/>
              <a:rect l="0" t="0" r="0" b="0"/>
              <a:pathLst>
                <a:path w="157929" h="199702">
                  <a:moveTo>
                    <a:pt x="0" y="52302"/>
                  </a:moveTo>
                  <a:lnTo>
                    <a:pt x="17958" y="115730"/>
                  </a:lnTo>
                  <a:lnTo>
                    <a:pt x="35149" y="168149"/>
                  </a:lnTo>
                  <a:lnTo>
                    <a:pt x="36301" y="169308"/>
                  </a:lnTo>
                  <a:lnTo>
                    <a:pt x="32438" y="114056"/>
                  </a:lnTo>
                  <a:lnTo>
                    <a:pt x="24518" y="63460"/>
                  </a:lnTo>
                  <a:lnTo>
                    <a:pt x="22595" y="36984"/>
                  </a:lnTo>
                  <a:lnTo>
                    <a:pt x="27979" y="15858"/>
                  </a:lnTo>
                  <a:lnTo>
                    <a:pt x="32691" y="6949"/>
                  </a:lnTo>
                  <a:lnTo>
                    <a:pt x="39341" y="2180"/>
                  </a:lnTo>
                  <a:lnTo>
                    <a:pt x="47284" y="170"/>
                  </a:lnTo>
                  <a:lnTo>
                    <a:pt x="56089" y="0"/>
                  </a:lnTo>
                  <a:lnTo>
                    <a:pt x="72112" y="6050"/>
                  </a:lnTo>
                  <a:lnTo>
                    <a:pt x="101462" y="28998"/>
                  </a:lnTo>
                  <a:lnTo>
                    <a:pt x="122740" y="54756"/>
                  </a:lnTo>
                  <a:lnTo>
                    <a:pt x="146462" y="113601"/>
                  </a:lnTo>
                  <a:lnTo>
                    <a:pt x="154531" y="149623"/>
                  </a:lnTo>
                  <a:lnTo>
                    <a:pt x="157928" y="1997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689985" y="1526632"/>
            <a:ext cx="638985" cy="353980"/>
            <a:chOff x="1689985" y="1526632"/>
            <a:chExt cx="638985" cy="353980"/>
          </a:xfrm>
        </p:grpSpPr>
        <p:sp>
          <p:nvSpPr>
            <p:cNvPr id="60" name="Freeform 59"/>
            <p:cNvSpPr/>
            <p:nvPr/>
          </p:nvSpPr>
          <p:spPr>
            <a:xfrm>
              <a:off x="1689985" y="1558217"/>
              <a:ext cx="194617" cy="322395"/>
            </a:xfrm>
            <a:custGeom>
              <a:avLst/>
              <a:gdLst/>
              <a:ahLst/>
              <a:cxnLst/>
              <a:rect l="0" t="0" r="0" b="0"/>
              <a:pathLst>
                <a:path w="194617" h="322395">
                  <a:moveTo>
                    <a:pt x="47217" y="0"/>
                  </a:moveTo>
                  <a:lnTo>
                    <a:pt x="32562" y="58617"/>
                  </a:lnTo>
                  <a:lnTo>
                    <a:pt x="20189" y="121197"/>
                  </a:lnTo>
                  <a:lnTo>
                    <a:pt x="15812" y="172521"/>
                  </a:lnTo>
                  <a:lnTo>
                    <a:pt x="8796" y="224773"/>
                  </a:lnTo>
                  <a:lnTo>
                    <a:pt x="5027" y="276129"/>
                  </a:lnTo>
                  <a:lnTo>
                    <a:pt x="0" y="306778"/>
                  </a:lnTo>
                  <a:lnTo>
                    <a:pt x="1701" y="315653"/>
                  </a:lnTo>
                  <a:lnTo>
                    <a:pt x="6344" y="320400"/>
                  </a:lnTo>
                  <a:lnTo>
                    <a:pt x="12949" y="322394"/>
                  </a:lnTo>
                  <a:lnTo>
                    <a:pt x="73351" y="314405"/>
                  </a:lnTo>
                  <a:lnTo>
                    <a:pt x="104455" y="310532"/>
                  </a:lnTo>
                  <a:lnTo>
                    <a:pt x="159432" y="314457"/>
                  </a:lnTo>
                  <a:lnTo>
                    <a:pt x="19461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68787" y="1705616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21057"/>
                  </a:moveTo>
                  <a:lnTo>
                    <a:pt x="37955" y="65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779316" y="1526632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0"/>
                  </a:lnTo>
                  <a:lnTo>
                    <a:pt x="1215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21471" y="1716145"/>
              <a:ext cx="115815" cy="94757"/>
            </a:xfrm>
            <a:custGeom>
              <a:avLst/>
              <a:gdLst/>
              <a:ahLst/>
              <a:cxnLst/>
              <a:rect l="0" t="0" r="0" b="0"/>
              <a:pathLst>
                <a:path w="115815" h="94757">
                  <a:moveTo>
                    <a:pt x="115814" y="0"/>
                  </a:moveTo>
                  <a:lnTo>
                    <a:pt x="77440" y="29308"/>
                  </a:lnTo>
                  <a:lnTo>
                    <a:pt x="29526" y="7936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032000" y="1695088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26025" y="42691"/>
                  </a:lnTo>
                  <a:lnTo>
                    <a:pt x="73211" y="102216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16269" y="169508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316269" y="18003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180462" y="1395114"/>
            <a:ext cx="2575888" cy="453752"/>
            <a:chOff x="3180462" y="1395114"/>
            <a:chExt cx="2575888" cy="453752"/>
          </a:xfrm>
        </p:grpSpPr>
        <p:sp>
          <p:nvSpPr>
            <p:cNvPr id="68" name="Freeform 67"/>
            <p:cNvSpPr/>
            <p:nvPr/>
          </p:nvSpPr>
          <p:spPr>
            <a:xfrm>
              <a:off x="3180462" y="1523564"/>
              <a:ext cx="209715" cy="266281"/>
            </a:xfrm>
            <a:custGeom>
              <a:avLst/>
              <a:gdLst/>
              <a:ahLst/>
              <a:cxnLst/>
              <a:rect l="0" t="0" r="0" b="0"/>
              <a:pathLst>
                <a:path w="209715" h="266281">
                  <a:moveTo>
                    <a:pt x="9672" y="34653"/>
                  </a:moveTo>
                  <a:lnTo>
                    <a:pt x="9672" y="83584"/>
                  </a:lnTo>
                  <a:lnTo>
                    <a:pt x="15262" y="142714"/>
                  </a:lnTo>
                  <a:lnTo>
                    <a:pt x="19225" y="199455"/>
                  </a:lnTo>
                  <a:lnTo>
                    <a:pt x="19767" y="227611"/>
                  </a:lnTo>
                  <a:lnTo>
                    <a:pt x="17572" y="233482"/>
                  </a:lnTo>
                  <a:lnTo>
                    <a:pt x="13769" y="233886"/>
                  </a:lnTo>
                  <a:lnTo>
                    <a:pt x="8894" y="230646"/>
                  </a:lnTo>
                  <a:lnTo>
                    <a:pt x="3477" y="211448"/>
                  </a:lnTo>
                  <a:lnTo>
                    <a:pt x="0" y="157053"/>
                  </a:lnTo>
                  <a:lnTo>
                    <a:pt x="483" y="102418"/>
                  </a:lnTo>
                  <a:lnTo>
                    <a:pt x="13820" y="45787"/>
                  </a:lnTo>
                  <a:lnTo>
                    <a:pt x="29489" y="19365"/>
                  </a:lnTo>
                  <a:lnTo>
                    <a:pt x="45386" y="7191"/>
                  </a:lnTo>
                  <a:lnTo>
                    <a:pt x="54538" y="2307"/>
                  </a:lnTo>
                  <a:lnTo>
                    <a:pt x="77186" y="0"/>
                  </a:lnTo>
                  <a:lnTo>
                    <a:pt x="100510" y="4044"/>
                  </a:lnTo>
                  <a:lnTo>
                    <a:pt x="126794" y="19475"/>
                  </a:lnTo>
                  <a:lnTo>
                    <a:pt x="142055" y="32197"/>
                  </a:lnTo>
                  <a:lnTo>
                    <a:pt x="175996" y="88004"/>
                  </a:lnTo>
                  <a:lnTo>
                    <a:pt x="202200" y="150529"/>
                  </a:lnTo>
                  <a:lnTo>
                    <a:pt x="208230" y="200998"/>
                  </a:lnTo>
                  <a:lnTo>
                    <a:pt x="209421" y="246669"/>
                  </a:lnTo>
                  <a:lnTo>
                    <a:pt x="209714" y="2662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32806" y="1568746"/>
              <a:ext cx="10096" cy="189514"/>
            </a:xfrm>
            <a:custGeom>
              <a:avLst/>
              <a:gdLst/>
              <a:ahLst/>
              <a:cxnLst/>
              <a:rect l="0" t="0" r="0" b="0"/>
              <a:pathLst>
                <a:path w="10096" h="189514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7957" y="149747"/>
                  </a:lnTo>
                  <a:lnTo>
                    <a:pt x="1009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737616" y="1642445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3940" y="16789"/>
                  </a:lnTo>
                  <a:lnTo>
                    <a:pt x="72532" y="20214"/>
                  </a:lnTo>
                  <a:lnTo>
                    <a:pt x="34359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40571" y="1395114"/>
              <a:ext cx="252381" cy="413013"/>
            </a:xfrm>
            <a:custGeom>
              <a:avLst/>
              <a:gdLst/>
              <a:ahLst/>
              <a:cxnLst/>
              <a:rect l="0" t="0" r="0" b="0"/>
              <a:pathLst>
                <a:path w="252381" h="413013">
                  <a:moveTo>
                    <a:pt x="181398" y="5176"/>
                  </a:moveTo>
                  <a:lnTo>
                    <a:pt x="153842" y="12411"/>
                  </a:lnTo>
                  <a:lnTo>
                    <a:pt x="100738" y="11934"/>
                  </a:lnTo>
                  <a:lnTo>
                    <a:pt x="44997" y="0"/>
                  </a:lnTo>
                  <a:lnTo>
                    <a:pt x="23679" y="2095"/>
                  </a:lnTo>
                  <a:lnTo>
                    <a:pt x="15421" y="6632"/>
                  </a:lnTo>
                  <a:lnTo>
                    <a:pt x="3125" y="21031"/>
                  </a:lnTo>
                  <a:lnTo>
                    <a:pt x="0" y="42248"/>
                  </a:lnTo>
                  <a:lnTo>
                    <a:pt x="1937" y="93997"/>
                  </a:lnTo>
                  <a:lnTo>
                    <a:pt x="2272" y="135348"/>
                  </a:lnTo>
                  <a:lnTo>
                    <a:pt x="4659" y="142260"/>
                  </a:lnTo>
                  <a:lnTo>
                    <a:pt x="8590" y="144529"/>
                  </a:lnTo>
                  <a:lnTo>
                    <a:pt x="62761" y="133931"/>
                  </a:lnTo>
                  <a:lnTo>
                    <a:pt x="121178" y="137584"/>
                  </a:lnTo>
                  <a:lnTo>
                    <a:pt x="158096" y="151902"/>
                  </a:lnTo>
                  <a:lnTo>
                    <a:pt x="208660" y="191428"/>
                  </a:lnTo>
                  <a:lnTo>
                    <a:pt x="230290" y="217899"/>
                  </a:lnTo>
                  <a:lnTo>
                    <a:pt x="245927" y="253559"/>
                  </a:lnTo>
                  <a:lnTo>
                    <a:pt x="252380" y="299349"/>
                  </a:lnTo>
                  <a:lnTo>
                    <a:pt x="248703" y="338783"/>
                  </a:lnTo>
                  <a:lnTo>
                    <a:pt x="240167" y="358556"/>
                  </a:lnTo>
                  <a:lnTo>
                    <a:pt x="215623" y="390314"/>
                  </a:lnTo>
                  <a:lnTo>
                    <a:pt x="189589" y="406420"/>
                  </a:lnTo>
                  <a:lnTo>
                    <a:pt x="148470" y="413012"/>
                  </a:lnTo>
                  <a:lnTo>
                    <a:pt x="91749" y="406833"/>
                  </a:lnTo>
                  <a:lnTo>
                    <a:pt x="34671" y="390966"/>
                  </a:lnTo>
                  <a:lnTo>
                    <a:pt x="12942" y="3842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85223" y="1537160"/>
              <a:ext cx="105285" cy="31587"/>
            </a:xfrm>
            <a:custGeom>
              <a:avLst/>
              <a:gdLst/>
              <a:ahLst/>
              <a:cxnLst/>
              <a:rect l="0" t="0" r="0" b="0"/>
              <a:pathLst>
                <a:path w="105285" h="31587">
                  <a:moveTo>
                    <a:pt x="105284" y="0"/>
                  </a:moveTo>
                  <a:lnTo>
                    <a:pt x="44174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895751" y="163191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360468" y="1410818"/>
              <a:ext cx="30123" cy="357970"/>
            </a:xfrm>
            <a:custGeom>
              <a:avLst/>
              <a:gdLst/>
              <a:ahLst/>
              <a:cxnLst/>
              <a:rect l="0" t="0" r="0" b="0"/>
              <a:pathLst>
                <a:path w="30123" h="357970">
                  <a:moveTo>
                    <a:pt x="9065" y="0"/>
                  </a:moveTo>
                  <a:lnTo>
                    <a:pt x="0" y="58617"/>
                  </a:lnTo>
                  <a:lnTo>
                    <a:pt x="6062" y="121197"/>
                  </a:lnTo>
                  <a:lnTo>
                    <a:pt x="8176" y="171351"/>
                  </a:lnTo>
                  <a:lnTo>
                    <a:pt x="12009" y="227693"/>
                  </a:lnTo>
                  <a:lnTo>
                    <a:pt x="19765" y="290987"/>
                  </a:lnTo>
                  <a:lnTo>
                    <a:pt x="27730" y="333040"/>
                  </a:lnTo>
                  <a:lnTo>
                    <a:pt x="3012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451598" y="1421347"/>
              <a:ext cx="304752" cy="427519"/>
            </a:xfrm>
            <a:custGeom>
              <a:avLst/>
              <a:gdLst/>
              <a:ahLst/>
              <a:cxnLst/>
              <a:rect l="0" t="0" r="0" b="0"/>
              <a:pathLst>
                <a:path w="304752" h="427519">
                  <a:moveTo>
                    <a:pt x="202205" y="0"/>
                  </a:moveTo>
                  <a:lnTo>
                    <a:pt x="185437" y="5589"/>
                  </a:lnTo>
                  <a:lnTo>
                    <a:pt x="132689" y="3487"/>
                  </a:lnTo>
                  <a:lnTo>
                    <a:pt x="75996" y="8791"/>
                  </a:lnTo>
                  <a:lnTo>
                    <a:pt x="49016" y="12096"/>
                  </a:lnTo>
                  <a:lnTo>
                    <a:pt x="25326" y="21363"/>
                  </a:lnTo>
                  <a:lnTo>
                    <a:pt x="9338" y="36401"/>
                  </a:lnTo>
                  <a:lnTo>
                    <a:pt x="3437" y="45324"/>
                  </a:lnTo>
                  <a:lnTo>
                    <a:pt x="0" y="64597"/>
                  </a:lnTo>
                  <a:lnTo>
                    <a:pt x="10284" y="123237"/>
                  </a:lnTo>
                  <a:lnTo>
                    <a:pt x="16691" y="146019"/>
                  </a:lnTo>
                  <a:lnTo>
                    <a:pt x="22377" y="151158"/>
                  </a:lnTo>
                  <a:lnTo>
                    <a:pt x="29677" y="152245"/>
                  </a:lnTo>
                  <a:lnTo>
                    <a:pt x="47147" y="147213"/>
                  </a:lnTo>
                  <a:lnTo>
                    <a:pt x="79053" y="133566"/>
                  </a:lnTo>
                  <a:lnTo>
                    <a:pt x="122171" y="129652"/>
                  </a:lnTo>
                  <a:lnTo>
                    <a:pt x="180314" y="141278"/>
                  </a:lnTo>
                  <a:lnTo>
                    <a:pt x="235181" y="176170"/>
                  </a:lnTo>
                  <a:lnTo>
                    <a:pt x="282429" y="235780"/>
                  </a:lnTo>
                  <a:lnTo>
                    <a:pt x="298245" y="264443"/>
                  </a:lnTo>
                  <a:lnTo>
                    <a:pt x="304751" y="300751"/>
                  </a:lnTo>
                  <a:lnTo>
                    <a:pt x="301089" y="335556"/>
                  </a:lnTo>
                  <a:lnTo>
                    <a:pt x="287006" y="368096"/>
                  </a:lnTo>
                  <a:lnTo>
                    <a:pt x="262426" y="394374"/>
                  </a:lnTo>
                  <a:lnTo>
                    <a:pt x="232916" y="411389"/>
                  </a:lnTo>
                  <a:lnTo>
                    <a:pt x="181928" y="426449"/>
                  </a:lnTo>
                  <a:lnTo>
                    <a:pt x="122984" y="427518"/>
                  </a:lnTo>
                  <a:lnTo>
                    <a:pt x="7586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473782" y="915979"/>
            <a:ext cx="863338" cy="19693"/>
          </a:xfrm>
          <a:custGeom>
            <a:avLst/>
            <a:gdLst/>
            <a:ahLst/>
            <a:cxnLst/>
            <a:rect l="0" t="0" r="0" b="0"/>
            <a:pathLst>
              <a:path w="863338" h="19693">
                <a:moveTo>
                  <a:pt x="863337" y="0"/>
                </a:moveTo>
                <a:lnTo>
                  <a:pt x="820645" y="3119"/>
                </a:lnTo>
                <a:lnTo>
                  <a:pt x="760099" y="9553"/>
                </a:lnTo>
                <a:lnTo>
                  <a:pt x="705120" y="10336"/>
                </a:lnTo>
                <a:lnTo>
                  <a:pt x="649200" y="10490"/>
                </a:lnTo>
                <a:lnTo>
                  <a:pt x="593094" y="10521"/>
                </a:lnTo>
                <a:lnTo>
                  <a:pt x="536951" y="10527"/>
                </a:lnTo>
                <a:lnTo>
                  <a:pt x="480801" y="10528"/>
                </a:lnTo>
                <a:lnTo>
                  <a:pt x="424649" y="10528"/>
                </a:lnTo>
                <a:lnTo>
                  <a:pt x="368497" y="10528"/>
                </a:lnTo>
                <a:lnTo>
                  <a:pt x="306713" y="16594"/>
                </a:lnTo>
                <a:lnTo>
                  <a:pt x="260367" y="15193"/>
                </a:lnTo>
                <a:lnTo>
                  <a:pt x="233872" y="17281"/>
                </a:lnTo>
                <a:lnTo>
                  <a:pt x="178735" y="12209"/>
                </a:lnTo>
                <a:lnTo>
                  <a:pt x="139916" y="14146"/>
                </a:lnTo>
                <a:lnTo>
                  <a:pt x="89769" y="19692"/>
                </a:lnTo>
                <a:lnTo>
                  <a:pt x="32315" y="12544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8212228" y="769195"/>
            <a:ext cx="589596" cy="52028"/>
          </a:xfrm>
          <a:custGeom>
            <a:avLst/>
            <a:gdLst/>
            <a:ahLst/>
            <a:cxnLst/>
            <a:rect l="0" t="0" r="0" b="0"/>
            <a:pathLst>
              <a:path w="589596" h="52028">
                <a:moveTo>
                  <a:pt x="589595" y="52027"/>
                </a:moveTo>
                <a:lnTo>
                  <a:pt x="535720" y="34069"/>
                </a:lnTo>
                <a:lnTo>
                  <a:pt x="472504" y="13387"/>
                </a:lnTo>
                <a:lnTo>
                  <a:pt x="420194" y="2497"/>
                </a:lnTo>
                <a:lnTo>
                  <a:pt x="364801" y="0"/>
                </a:lnTo>
                <a:lnTo>
                  <a:pt x="308799" y="676"/>
                </a:lnTo>
                <a:lnTo>
                  <a:pt x="252677" y="7742"/>
                </a:lnTo>
                <a:lnTo>
                  <a:pt x="196530" y="9484"/>
                </a:lnTo>
                <a:lnTo>
                  <a:pt x="140379" y="17064"/>
                </a:lnTo>
                <a:lnTo>
                  <a:pt x="84228" y="22894"/>
                </a:lnTo>
                <a:lnTo>
                  <a:pt x="28076" y="29375"/>
                </a:lnTo>
                <a:lnTo>
                  <a:pt x="0" y="309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548819" y="2926922"/>
            <a:ext cx="6010435" cy="652768"/>
            <a:chOff x="548819" y="2926922"/>
            <a:chExt cx="6010435" cy="652768"/>
          </a:xfrm>
        </p:grpSpPr>
        <p:sp>
          <p:nvSpPr>
            <p:cNvPr id="79" name="Freeform 78"/>
            <p:cNvSpPr/>
            <p:nvPr/>
          </p:nvSpPr>
          <p:spPr>
            <a:xfrm>
              <a:off x="548819" y="3030008"/>
              <a:ext cx="248593" cy="430459"/>
            </a:xfrm>
            <a:custGeom>
              <a:avLst/>
              <a:gdLst/>
              <a:ahLst/>
              <a:cxnLst/>
              <a:rect l="0" t="0" r="0" b="0"/>
              <a:pathLst>
                <a:path w="248593" h="430459">
                  <a:moveTo>
                    <a:pt x="198704" y="86427"/>
                  </a:moveTo>
                  <a:lnTo>
                    <a:pt x="189129" y="55145"/>
                  </a:lnTo>
                  <a:lnTo>
                    <a:pt x="178460" y="38988"/>
                  </a:lnTo>
                  <a:lnTo>
                    <a:pt x="148122" y="16739"/>
                  </a:lnTo>
                  <a:lnTo>
                    <a:pt x="109497" y="918"/>
                  </a:lnTo>
                  <a:lnTo>
                    <a:pt x="68417" y="0"/>
                  </a:lnTo>
                  <a:lnTo>
                    <a:pt x="46822" y="10580"/>
                  </a:lnTo>
                  <a:lnTo>
                    <a:pt x="13895" y="45968"/>
                  </a:lnTo>
                  <a:lnTo>
                    <a:pt x="5432" y="72345"/>
                  </a:lnTo>
                  <a:lnTo>
                    <a:pt x="0" y="131349"/>
                  </a:lnTo>
                  <a:lnTo>
                    <a:pt x="5496" y="153575"/>
                  </a:lnTo>
                  <a:lnTo>
                    <a:pt x="10237" y="162778"/>
                  </a:lnTo>
                  <a:lnTo>
                    <a:pt x="24864" y="176123"/>
                  </a:lnTo>
                  <a:lnTo>
                    <a:pt x="44233" y="184783"/>
                  </a:lnTo>
                  <a:lnTo>
                    <a:pt x="94795" y="190343"/>
                  </a:lnTo>
                  <a:lnTo>
                    <a:pt x="120937" y="193443"/>
                  </a:lnTo>
                  <a:lnTo>
                    <a:pt x="177111" y="215351"/>
                  </a:lnTo>
                  <a:lnTo>
                    <a:pt x="203484" y="232121"/>
                  </a:lnTo>
                  <a:lnTo>
                    <a:pt x="226117" y="257497"/>
                  </a:lnTo>
                  <a:lnTo>
                    <a:pt x="242051" y="292832"/>
                  </a:lnTo>
                  <a:lnTo>
                    <a:pt x="248592" y="332937"/>
                  </a:lnTo>
                  <a:lnTo>
                    <a:pt x="244941" y="368867"/>
                  </a:lnTo>
                  <a:lnTo>
                    <a:pt x="230861" y="401740"/>
                  </a:lnTo>
                  <a:lnTo>
                    <a:pt x="215336" y="416859"/>
                  </a:lnTo>
                  <a:lnTo>
                    <a:pt x="195567" y="426308"/>
                  </a:lnTo>
                  <a:lnTo>
                    <a:pt x="159300" y="430458"/>
                  </a:lnTo>
                  <a:lnTo>
                    <a:pt x="104304" y="418918"/>
                  </a:lnTo>
                  <a:lnTo>
                    <a:pt x="40808" y="384038"/>
                  </a:lnTo>
                  <a:lnTo>
                    <a:pt x="9191" y="360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57053" y="3316476"/>
              <a:ext cx="135678" cy="147464"/>
            </a:xfrm>
            <a:custGeom>
              <a:avLst/>
              <a:gdLst/>
              <a:ahLst/>
              <a:cxnLst/>
              <a:rect l="0" t="0" r="0" b="0"/>
              <a:pathLst>
                <a:path w="135678" h="147464">
                  <a:moveTo>
                    <a:pt x="79983" y="21057"/>
                  </a:moveTo>
                  <a:lnTo>
                    <a:pt x="63215" y="15468"/>
                  </a:lnTo>
                  <a:lnTo>
                    <a:pt x="45624" y="18963"/>
                  </a:lnTo>
                  <a:lnTo>
                    <a:pt x="27278" y="29485"/>
                  </a:lnTo>
                  <a:lnTo>
                    <a:pt x="11325" y="45860"/>
                  </a:lnTo>
                  <a:lnTo>
                    <a:pt x="2675" y="67956"/>
                  </a:lnTo>
                  <a:lnTo>
                    <a:pt x="0" y="92204"/>
                  </a:lnTo>
                  <a:lnTo>
                    <a:pt x="2711" y="114679"/>
                  </a:lnTo>
                  <a:lnTo>
                    <a:pt x="14054" y="133247"/>
                  </a:lnTo>
                  <a:lnTo>
                    <a:pt x="21992" y="141474"/>
                  </a:lnTo>
                  <a:lnTo>
                    <a:pt x="31964" y="145789"/>
                  </a:lnTo>
                  <a:lnTo>
                    <a:pt x="55522" y="147463"/>
                  </a:lnTo>
                  <a:lnTo>
                    <a:pt x="89503" y="136240"/>
                  </a:lnTo>
                  <a:lnTo>
                    <a:pt x="116209" y="118096"/>
                  </a:lnTo>
                  <a:lnTo>
                    <a:pt x="133350" y="92313"/>
                  </a:lnTo>
                  <a:lnTo>
                    <a:pt x="135677" y="72614"/>
                  </a:lnTo>
                  <a:lnTo>
                    <a:pt x="131642" y="52161"/>
                  </a:lnTo>
                  <a:lnTo>
                    <a:pt x="122050" y="31371"/>
                  </a:lnTo>
                  <a:lnTo>
                    <a:pt x="106868" y="16673"/>
                  </a:lnTo>
                  <a:lnTo>
                    <a:pt x="799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035085" y="3053264"/>
              <a:ext cx="28294" cy="357970"/>
            </a:xfrm>
            <a:custGeom>
              <a:avLst/>
              <a:gdLst/>
              <a:ahLst/>
              <a:cxnLst/>
              <a:rect l="0" t="0" r="0" b="0"/>
              <a:pathLst>
                <a:path w="28294" h="357970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0291"/>
                  </a:lnTo>
                  <a:lnTo>
                    <a:pt x="15393" y="202225"/>
                  </a:lnTo>
                  <a:lnTo>
                    <a:pt x="17296" y="256625"/>
                  </a:lnTo>
                  <a:lnTo>
                    <a:pt x="26036" y="318106"/>
                  </a:lnTo>
                  <a:lnTo>
                    <a:pt x="2829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111457" y="3242777"/>
              <a:ext cx="117918" cy="151737"/>
            </a:xfrm>
            <a:custGeom>
              <a:avLst/>
              <a:gdLst/>
              <a:ahLst/>
              <a:cxnLst/>
              <a:rect l="0" t="0" r="0" b="0"/>
              <a:pathLst>
                <a:path w="117918" h="151737">
                  <a:moveTo>
                    <a:pt x="15092" y="31585"/>
                  </a:moveTo>
                  <a:lnTo>
                    <a:pt x="438" y="75548"/>
                  </a:lnTo>
                  <a:lnTo>
                    <a:pt x="0" y="95578"/>
                  </a:lnTo>
                  <a:lnTo>
                    <a:pt x="4875" y="116178"/>
                  </a:lnTo>
                  <a:lnTo>
                    <a:pt x="14840" y="137032"/>
                  </a:lnTo>
                  <a:lnTo>
                    <a:pt x="23113" y="143998"/>
                  </a:lnTo>
                  <a:lnTo>
                    <a:pt x="44783" y="151736"/>
                  </a:lnTo>
                  <a:lnTo>
                    <a:pt x="66892" y="148936"/>
                  </a:lnTo>
                  <a:lnTo>
                    <a:pt x="77702" y="144915"/>
                  </a:lnTo>
                  <a:lnTo>
                    <a:pt x="92831" y="131087"/>
                  </a:lnTo>
                  <a:lnTo>
                    <a:pt x="112076" y="93614"/>
                  </a:lnTo>
                  <a:lnTo>
                    <a:pt x="117917" y="57243"/>
                  </a:lnTo>
                  <a:lnTo>
                    <a:pt x="1098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347647" y="3042735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0428"/>
                  </a:lnTo>
                  <a:lnTo>
                    <a:pt x="14654" y="220163"/>
                  </a:lnTo>
                  <a:lnTo>
                    <a:pt x="20962" y="278712"/>
                  </a:lnTo>
                  <a:lnTo>
                    <a:pt x="32260" y="322166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284476" y="3200663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41507" y="8333"/>
                  </a:lnTo>
                  <a:lnTo>
                    <a:pt x="90083" y="15684"/>
                  </a:lnTo>
                  <a:lnTo>
                    <a:pt x="32357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505575" y="3274362"/>
              <a:ext cx="6066" cy="84229"/>
            </a:xfrm>
            <a:custGeom>
              <a:avLst/>
              <a:gdLst/>
              <a:ahLst/>
              <a:cxnLst/>
              <a:rect l="0" t="0" r="0" b="0"/>
              <a:pathLst>
                <a:path w="6066" h="84229">
                  <a:moveTo>
                    <a:pt x="0" y="0"/>
                  </a:moveTo>
                  <a:lnTo>
                    <a:pt x="3119" y="42692"/>
                  </a:lnTo>
                  <a:lnTo>
                    <a:pt x="6065" y="6108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495046" y="3158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596517" y="3216131"/>
              <a:ext cx="99121" cy="121596"/>
            </a:xfrm>
            <a:custGeom>
              <a:avLst/>
              <a:gdLst/>
              <a:ahLst/>
              <a:cxnLst/>
              <a:rect l="0" t="0" r="0" b="0"/>
              <a:pathLst>
                <a:path w="99121" h="121596">
                  <a:moveTo>
                    <a:pt x="77514" y="5589"/>
                  </a:moveTo>
                  <a:lnTo>
                    <a:pt x="60746" y="0"/>
                  </a:lnTo>
                  <a:lnTo>
                    <a:pt x="43155" y="3494"/>
                  </a:lnTo>
                  <a:lnTo>
                    <a:pt x="33551" y="7702"/>
                  </a:lnTo>
                  <a:lnTo>
                    <a:pt x="19760" y="21736"/>
                  </a:lnTo>
                  <a:lnTo>
                    <a:pt x="1375" y="59341"/>
                  </a:lnTo>
                  <a:lnTo>
                    <a:pt x="0" y="79782"/>
                  </a:lnTo>
                  <a:lnTo>
                    <a:pt x="4459" y="99395"/>
                  </a:lnTo>
                  <a:lnTo>
                    <a:pt x="14239" y="115910"/>
                  </a:lnTo>
                  <a:lnTo>
                    <a:pt x="22463" y="120081"/>
                  </a:lnTo>
                  <a:lnTo>
                    <a:pt x="44078" y="121595"/>
                  </a:lnTo>
                  <a:lnTo>
                    <a:pt x="63043" y="115248"/>
                  </a:lnTo>
                  <a:lnTo>
                    <a:pt x="94282" y="92111"/>
                  </a:lnTo>
                  <a:lnTo>
                    <a:pt x="98052" y="84327"/>
                  </a:lnTo>
                  <a:lnTo>
                    <a:pt x="99120" y="66320"/>
                  </a:lnTo>
                  <a:lnTo>
                    <a:pt x="92576" y="49738"/>
                  </a:lnTo>
                  <a:lnTo>
                    <a:pt x="56457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737202" y="3177373"/>
              <a:ext cx="168457" cy="160161"/>
            </a:xfrm>
            <a:custGeom>
              <a:avLst/>
              <a:gdLst/>
              <a:ahLst/>
              <a:cxnLst/>
              <a:rect l="0" t="0" r="0" b="0"/>
              <a:pathLst>
                <a:path w="168457" h="160161">
                  <a:moveTo>
                    <a:pt x="0" y="54875"/>
                  </a:moveTo>
                  <a:lnTo>
                    <a:pt x="17958" y="108750"/>
                  </a:lnTo>
                  <a:lnTo>
                    <a:pt x="25858" y="132450"/>
                  </a:lnTo>
                  <a:lnTo>
                    <a:pt x="22999" y="119194"/>
                  </a:lnTo>
                  <a:lnTo>
                    <a:pt x="21312" y="60197"/>
                  </a:lnTo>
                  <a:lnTo>
                    <a:pt x="26722" y="24867"/>
                  </a:lnTo>
                  <a:lnTo>
                    <a:pt x="31852" y="16152"/>
                  </a:lnTo>
                  <a:lnTo>
                    <a:pt x="46912" y="3350"/>
                  </a:lnTo>
                  <a:lnTo>
                    <a:pt x="68423" y="0"/>
                  </a:lnTo>
                  <a:lnTo>
                    <a:pt x="91241" y="3580"/>
                  </a:lnTo>
                  <a:lnTo>
                    <a:pt x="109182" y="12970"/>
                  </a:lnTo>
                  <a:lnTo>
                    <a:pt x="132436" y="37000"/>
                  </a:lnTo>
                  <a:lnTo>
                    <a:pt x="152848" y="77731"/>
                  </a:lnTo>
                  <a:lnTo>
                    <a:pt x="165026" y="126504"/>
                  </a:lnTo>
                  <a:lnTo>
                    <a:pt x="168456" y="160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68538" y="3400704"/>
              <a:ext cx="1326592" cy="178986"/>
            </a:xfrm>
            <a:custGeom>
              <a:avLst/>
              <a:gdLst/>
              <a:ahLst/>
              <a:cxnLst/>
              <a:rect l="0" t="0" r="0" b="0"/>
              <a:pathLst>
                <a:path w="1326592" h="178986">
                  <a:moveTo>
                    <a:pt x="1326591" y="0"/>
                  </a:moveTo>
                  <a:lnTo>
                    <a:pt x="1267974" y="14654"/>
                  </a:lnTo>
                  <a:lnTo>
                    <a:pt x="1214970" y="28198"/>
                  </a:lnTo>
                  <a:lnTo>
                    <a:pt x="1163253" y="42138"/>
                  </a:lnTo>
                  <a:lnTo>
                    <a:pt x="1111298" y="49530"/>
                  </a:lnTo>
                  <a:lnTo>
                    <a:pt x="1057690" y="51720"/>
                  </a:lnTo>
                  <a:lnTo>
                    <a:pt x="997654" y="58050"/>
                  </a:lnTo>
                  <a:lnTo>
                    <a:pt x="940735" y="63329"/>
                  </a:lnTo>
                  <a:lnTo>
                    <a:pt x="881312" y="71305"/>
                  </a:lnTo>
                  <a:lnTo>
                    <a:pt x="830838" y="76110"/>
                  </a:lnTo>
                  <a:lnTo>
                    <a:pt x="781958" y="81822"/>
                  </a:lnTo>
                  <a:lnTo>
                    <a:pt x="734720" y="86635"/>
                  </a:lnTo>
                  <a:lnTo>
                    <a:pt x="683678" y="92351"/>
                  </a:lnTo>
                  <a:lnTo>
                    <a:pt x="634630" y="94044"/>
                  </a:lnTo>
                  <a:lnTo>
                    <a:pt x="587342" y="97665"/>
                  </a:lnTo>
                  <a:lnTo>
                    <a:pt x="536286" y="103027"/>
                  </a:lnTo>
                  <a:lnTo>
                    <a:pt x="487233" y="107736"/>
                  </a:lnTo>
                  <a:lnTo>
                    <a:pt x="439943" y="113421"/>
                  </a:lnTo>
                  <a:lnTo>
                    <a:pt x="377151" y="120930"/>
                  </a:lnTo>
                  <a:lnTo>
                    <a:pt x="318518" y="132509"/>
                  </a:lnTo>
                  <a:lnTo>
                    <a:pt x="270111" y="136748"/>
                  </a:lnTo>
                  <a:lnTo>
                    <a:pt x="211240" y="148068"/>
                  </a:lnTo>
                  <a:lnTo>
                    <a:pt x="154551" y="161570"/>
                  </a:lnTo>
                  <a:lnTo>
                    <a:pt x="98292" y="168266"/>
                  </a:lnTo>
                  <a:lnTo>
                    <a:pt x="42120" y="17652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158341" y="3263834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6140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611067" y="3042735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5589" y="58617"/>
                  </a:lnTo>
                  <a:lnTo>
                    <a:pt x="9553" y="121197"/>
                  </a:lnTo>
                  <a:lnTo>
                    <a:pt x="13455" y="183644"/>
                  </a:lnTo>
                  <a:lnTo>
                    <a:pt x="19555" y="241647"/>
                  </a:lnTo>
                  <a:lnTo>
                    <a:pt x="20760" y="299854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411026" y="3032207"/>
              <a:ext cx="410612" cy="63172"/>
            </a:xfrm>
            <a:custGeom>
              <a:avLst/>
              <a:gdLst/>
              <a:ahLst/>
              <a:cxnLst/>
              <a:rect l="0" t="0" r="0" b="0"/>
              <a:pathLst>
                <a:path w="410612" h="63172">
                  <a:moveTo>
                    <a:pt x="410611" y="0"/>
                  </a:moveTo>
                  <a:lnTo>
                    <a:pt x="348133" y="3119"/>
                  </a:lnTo>
                  <a:lnTo>
                    <a:pt x="285836" y="14654"/>
                  </a:lnTo>
                  <a:lnTo>
                    <a:pt x="230506" y="28198"/>
                  </a:lnTo>
                  <a:lnTo>
                    <a:pt x="176702" y="38641"/>
                  </a:lnTo>
                  <a:lnTo>
                    <a:pt x="123196" y="47974"/>
                  </a:lnTo>
                  <a:lnTo>
                    <a:pt x="71467" y="52429"/>
                  </a:lnTo>
                  <a:lnTo>
                    <a:pt x="20832" y="6070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758466" y="3000621"/>
              <a:ext cx="349167" cy="322648"/>
            </a:xfrm>
            <a:custGeom>
              <a:avLst/>
              <a:gdLst/>
              <a:ahLst/>
              <a:cxnLst/>
              <a:rect l="0" t="0" r="0" b="0"/>
              <a:pathLst>
                <a:path w="349167" h="322648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12998" y="173766"/>
                  </a:lnTo>
                  <a:lnTo>
                    <a:pt x="19465" y="231247"/>
                  </a:lnTo>
                  <a:lnTo>
                    <a:pt x="27978" y="290520"/>
                  </a:lnTo>
                  <a:lnTo>
                    <a:pt x="30517" y="322647"/>
                  </a:lnTo>
                  <a:lnTo>
                    <a:pt x="31445" y="271675"/>
                  </a:lnTo>
                  <a:lnTo>
                    <a:pt x="43020" y="208565"/>
                  </a:lnTo>
                  <a:lnTo>
                    <a:pt x="56331" y="159612"/>
                  </a:lnTo>
                  <a:lnTo>
                    <a:pt x="62120" y="153201"/>
                  </a:lnTo>
                  <a:lnTo>
                    <a:pt x="69490" y="150097"/>
                  </a:lnTo>
                  <a:lnTo>
                    <a:pt x="77912" y="149198"/>
                  </a:lnTo>
                  <a:lnTo>
                    <a:pt x="96629" y="157557"/>
                  </a:lnTo>
                  <a:lnTo>
                    <a:pt x="131651" y="185931"/>
                  </a:lnTo>
                  <a:lnTo>
                    <a:pt x="148322" y="212628"/>
                  </a:lnTo>
                  <a:lnTo>
                    <a:pt x="168115" y="274937"/>
                  </a:lnTo>
                  <a:lnTo>
                    <a:pt x="171738" y="288576"/>
                  </a:lnTo>
                  <a:lnTo>
                    <a:pt x="176494" y="294160"/>
                  </a:lnTo>
                  <a:lnTo>
                    <a:pt x="182003" y="294373"/>
                  </a:lnTo>
                  <a:lnTo>
                    <a:pt x="188016" y="291005"/>
                  </a:lnTo>
                  <a:lnTo>
                    <a:pt x="197816" y="277905"/>
                  </a:lnTo>
                  <a:lnTo>
                    <a:pt x="213030" y="253918"/>
                  </a:lnTo>
                  <a:lnTo>
                    <a:pt x="244721" y="224852"/>
                  </a:lnTo>
                  <a:lnTo>
                    <a:pt x="305552" y="197170"/>
                  </a:lnTo>
                  <a:lnTo>
                    <a:pt x="331389" y="180604"/>
                  </a:lnTo>
                  <a:lnTo>
                    <a:pt x="343426" y="164497"/>
                  </a:lnTo>
                  <a:lnTo>
                    <a:pt x="348274" y="155288"/>
                  </a:lnTo>
                  <a:lnTo>
                    <a:pt x="349166" y="146809"/>
                  </a:lnTo>
                  <a:lnTo>
                    <a:pt x="343918" y="131149"/>
                  </a:lnTo>
                  <a:lnTo>
                    <a:pt x="327809" y="109179"/>
                  </a:lnTo>
                  <a:lnTo>
                    <a:pt x="308690" y="101167"/>
                  </a:lnTo>
                  <a:lnTo>
                    <a:pt x="297040" y="99030"/>
                  </a:lnTo>
                  <a:lnTo>
                    <a:pt x="277857" y="102895"/>
                  </a:lnTo>
                  <a:lnTo>
                    <a:pt x="246478" y="124440"/>
                  </a:lnTo>
                  <a:lnTo>
                    <a:pt x="230438" y="149956"/>
                  </a:lnTo>
                  <a:lnTo>
                    <a:pt x="218277" y="179742"/>
                  </a:lnTo>
                  <a:lnTo>
                    <a:pt x="217114" y="200378"/>
                  </a:lnTo>
                  <a:lnTo>
                    <a:pt x="225901" y="247811"/>
                  </a:lnTo>
                  <a:lnTo>
                    <a:pt x="241109" y="277237"/>
                  </a:lnTo>
                  <a:lnTo>
                    <a:pt x="260432" y="300773"/>
                  </a:lnTo>
                  <a:lnTo>
                    <a:pt x="280304" y="309152"/>
                  </a:lnTo>
                  <a:lnTo>
                    <a:pt x="303564" y="311706"/>
                  </a:lnTo>
                  <a:lnTo>
                    <a:pt x="34744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348062" y="3116435"/>
              <a:ext cx="126343" cy="206765"/>
            </a:xfrm>
            <a:custGeom>
              <a:avLst/>
              <a:gdLst/>
              <a:ahLst/>
              <a:cxnLst/>
              <a:rect l="0" t="0" r="0" b="0"/>
              <a:pathLst>
                <a:path w="126343" h="206765">
                  <a:moveTo>
                    <a:pt x="0" y="52642"/>
                  </a:moveTo>
                  <a:lnTo>
                    <a:pt x="14654" y="111259"/>
                  </a:lnTo>
                  <a:lnTo>
                    <a:pt x="34786" y="167856"/>
                  </a:lnTo>
                  <a:lnTo>
                    <a:pt x="60293" y="204862"/>
                  </a:lnTo>
                  <a:lnTo>
                    <a:pt x="67102" y="206764"/>
                  </a:lnTo>
                  <a:lnTo>
                    <a:pt x="73981" y="204523"/>
                  </a:lnTo>
                  <a:lnTo>
                    <a:pt x="80906" y="199520"/>
                  </a:lnTo>
                  <a:lnTo>
                    <a:pt x="91720" y="181482"/>
                  </a:lnTo>
                  <a:lnTo>
                    <a:pt x="101266" y="145020"/>
                  </a:lnTo>
                  <a:lnTo>
                    <a:pt x="113161" y="85301"/>
                  </a:lnTo>
                  <a:lnTo>
                    <a:pt x="124375" y="2613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519558" y="3147975"/>
              <a:ext cx="197002" cy="180723"/>
            </a:xfrm>
            <a:custGeom>
              <a:avLst/>
              <a:gdLst/>
              <a:ahLst/>
              <a:cxnLst/>
              <a:rect l="0" t="0" r="0" b="0"/>
              <a:pathLst>
                <a:path w="197002" h="180723">
                  <a:moveTo>
                    <a:pt x="91716" y="126387"/>
                  </a:moveTo>
                  <a:lnTo>
                    <a:pt x="97782" y="92765"/>
                  </a:lnTo>
                  <a:lnTo>
                    <a:pt x="87157" y="32980"/>
                  </a:lnTo>
                  <a:lnTo>
                    <a:pt x="71778" y="6035"/>
                  </a:lnTo>
                  <a:lnTo>
                    <a:pt x="64386" y="1699"/>
                  </a:lnTo>
                  <a:lnTo>
                    <a:pt x="46814" y="0"/>
                  </a:lnTo>
                  <a:lnTo>
                    <a:pt x="30426" y="6264"/>
                  </a:lnTo>
                  <a:lnTo>
                    <a:pt x="22780" y="11210"/>
                  </a:lnTo>
                  <a:lnTo>
                    <a:pt x="11165" y="26065"/>
                  </a:lnTo>
                  <a:lnTo>
                    <a:pt x="3273" y="45535"/>
                  </a:lnTo>
                  <a:lnTo>
                    <a:pt x="0" y="81634"/>
                  </a:lnTo>
                  <a:lnTo>
                    <a:pt x="11860" y="136568"/>
                  </a:lnTo>
                  <a:lnTo>
                    <a:pt x="27371" y="162809"/>
                  </a:lnTo>
                  <a:lnTo>
                    <a:pt x="43231" y="174940"/>
                  </a:lnTo>
                  <a:lnTo>
                    <a:pt x="52374" y="179813"/>
                  </a:lnTo>
                  <a:lnTo>
                    <a:pt x="60809" y="180722"/>
                  </a:lnTo>
                  <a:lnTo>
                    <a:pt x="76420" y="175493"/>
                  </a:lnTo>
                  <a:lnTo>
                    <a:pt x="88037" y="159130"/>
                  </a:lnTo>
                  <a:lnTo>
                    <a:pt x="105028" y="110498"/>
                  </a:lnTo>
                  <a:lnTo>
                    <a:pt x="106211" y="86570"/>
                  </a:lnTo>
                  <a:lnTo>
                    <a:pt x="105178" y="71256"/>
                  </a:lnTo>
                  <a:lnTo>
                    <a:pt x="106540" y="72086"/>
                  </a:lnTo>
                  <a:lnTo>
                    <a:pt x="112342" y="81196"/>
                  </a:lnTo>
                  <a:lnTo>
                    <a:pt x="141717" y="112868"/>
                  </a:lnTo>
                  <a:lnTo>
                    <a:pt x="167752" y="127971"/>
                  </a:lnTo>
                  <a:lnTo>
                    <a:pt x="197001" y="1369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74446" y="2926922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0" y="58617"/>
                  </a:lnTo>
                  <a:lnTo>
                    <a:pt x="7235" y="115130"/>
                  </a:lnTo>
                  <a:lnTo>
                    <a:pt x="10722" y="170203"/>
                  </a:lnTo>
                  <a:lnTo>
                    <a:pt x="18644" y="222916"/>
                  </a:lnTo>
                  <a:lnTo>
                    <a:pt x="31802" y="283242"/>
                  </a:lnTo>
                  <a:lnTo>
                    <a:pt x="49161" y="344749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779730" y="3158549"/>
              <a:ext cx="115815" cy="187745"/>
            </a:xfrm>
            <a:custGeom>
              <a:avLst/>
              <a:gdLst/>
              <a:ahLst/>
              <a:cxnLst/>
              <a:rect l="0" t="0" r="0" b="0"/>
              <a:pathLst>
                <a:path w="115815" h="187745">
                  <a:moveTo>
                    <a:pt x="0" y="10528"/>
                  </a:moveTo>
                  <a:lnTo>
                    <a:pt x="0" y="69145"/>
                  </a:lnTo>
                  <a:lnTo>
                    <a:pt x="11453" y="128861"/>
                  </a:lnTo>
                  <a:lnTo>
                    <a:pt x="24451" y="166083"/>
                  </a:lnTo>
                  <a:lnTo>
                    <a:pt x="30338" y="177402"/>
                  </a:lnTo>
                  <a:lnTo>
                    <a:pt x="37773" y="183779"/>
                  </a:lnTo>
                  <a:lnTo>
                    <a:pt x="46239" y="186860"/>
                  </a:lnTo>
                  <a:lnTo>
                    <a:pt x="55393" y="187744"/>
                  </a:lnTo>
                  <a:lnTo>
                    <a:pt x="71802" y="182488"/>
                  </a:lnTo>
                  <a:lnTo>
                    <a:pt x="79454" y="177811"/>
                  </a:lnTo>
                  <a:lnTo>
                    <a:pt x="91075" y="163255"/>
                  </a:lnTo>
                  <a:lnTo>
                    <a:pt x="108067" y="125315"/>
                  </a:lnTo>
                  <a:lnTo>
                    <a:pt x="114793" y="6211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937658" y="3131620"/>
              <a:ext cx="147400" cy="177367"/>
            </a:xfrm>
            <a:custGeom>
              <a:avLst/>
              <a:gdLst/>
              <a:ahLst/>
              <a:cxnLst/>
              <a:rect l="0" t="0" r="0" b="0"/>
              <a:pathLst>
                <a:path w="147400" h="177367">
                  <a:moveTo>
                    <a:pt x="0" y="58514"/>
                  </a:moveTo>
                  <a:lnTo>
                    <a:pt x="11178" y="75282"/>
                  </a:lnTo>
                  <a:lnTo>
                    <a:pt x="29145" y="86634"/>
                  </a:lnTo>
                  <a:lnTo>
                    <a:pt x="51557" y="93239"/>
                  </a:lnTo>
                  <a:lnTo>
                    <a:pt x="83906" y="90380"/>
                  </a:lnTo>
                  <a:lnTo>
                    <a:pt x="105142" y="85155"/>
                  </a:lnTo>
                  <a:lnTo>
                    <a:pt x="123159" y="72695"/>
                  </a:lnTo>
                  <a:lnTo>
                    <a:pt x="131238" y="64458"/>
                  </a:lnTo>
                  <a:lnTo>
                    <a:pt x="135455" y="55458"/>
                  </a:lnTo>
                  <a:lnTo>
                    <a:pt x="137021" y="36099"/>
                  </a:lnTo>
                  <a:lnTo>
                    <a:pt x="133462" y="27193"/>
                  </a:lnTo>
                  <a:lnTo>
                    <a:pt x="120147" y="11059"/>
                  </a:lnTo>
                  <a:lnTo>
                    <a:pt x="99412" y="2328"/>
                  </a:lnTo>
                  <a:lnTo>
                    <a:pt x="87331" y="0"/>
                  </a:lnTo>
                  <a:lnTo>
                    <a:pt x="64550" y="3652"/>
                  </a:lnTo>
                  <a:lnTo>
                    <a:pt x="53562" y="7901"/>
                  </a:lnTo>
                  <a:lnTo>
                    <a:pt x="38233" y="21982"/>
                  </a:lnTo>
                  <a:lnTo>
                    <a:pt x="18860" y="59617"/>
                  </a:lnTo>
                  <a:lnTo>
                    <a:pt x="12997" y="96015"/>
                  </a:lnTo>
                  <a:lnTo>
                    <a:pt x="16849" y="130847"/>
                  </a:lnTo>
                  <a:lnTo>
                    <a:pt x="25426" y="149544"/>
                  </a:lnTo>
                  <a:lnTo>
                    <a:pt x="30988" y="157805"/>
                  </a:lnTo>
                  <a:lnTo>
                    <a:pt x="46528" y="170104"/>
                  </a:lnTo>
                  <a:lnTo>
                    <a:pt x="55585" y="175021"/>
                  </a:lnTo>
                  <a:lnTo>
                    <a:pt x="75007" y="177366"/>
                  </a:lnTo>
                  <a:lnTo>
                    <a:pt x="130746" y="166261"/>
                  </a:lnTo>
                  <a:lnTo>
                    <a:pt x="147399" y="1637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404014" y="2974553"/>
              <a:ext cx="102184" cy="341924"/>
            </a:xfrm>
            <a:custGeom>
              <a:avLst/>
              <a:gdLst/>
              <a:ahLst/>
              <a:cxnLst/>
              <a:rect l="0" t="0" r="0" b="0"/>
              <a:pathLst>
                <a:path w="102184" h="341924">
                  <a:moveTo>
                    <a:pt x="60068" y="341923"/>
                  </a:moveTo>
                  <a:lnTo>
                    <a:pt x="43280" y="285709"/>
                  </a:lnTo>
                  <a:lnTo>
                    <a:pt x="36735" y="230257"/>
                  </a:lnTo>
                  <a:lnTo>
                    <a:pt x="24524" y="179226"/>
                  </a:lnTo>
                  <a:lnTo>
                    <a:pt x="10847" y="122915"/>
                  </a:lnTo>
                  <a:lnTo>
                    <a:pt x="0" y="59800"/>
                  </a:lnTo>
                  <a:lnTo>
                    <a:pt x="616" y="32871"/>
                  </a:lnTo>
                  <a:lnTo>
                    <a:pt x="8689" y="13104"/>
                  </a:lnTo>
                  <a:lnTo>
                    <a:pt x="16457" y="6897"/>
                  </a:lnTo>
                  <a:lnTo>
                    <a:pt x="37566" y="0"/>
                  </a:lnTo>
                  <a:lnTo>
                    <a:pt x="90438" y="3543"/>
                  </a:lnTo>
                  <a:lnTo>
                    <a:pt x="102183" y="5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379855" y="3190134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104635" y="11179"/>
                  </a:lnTo>
                  <a:lnTo>
                    <a:pt x="86668" y="16667"/>
                  </a:lnTo>
                  <a:lnTo>
                    <a:pt x="27010" y="2164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510376" y="3190134"/>
              <a:ext cx="96817" cy="126942"/>
            </a:xfrm>
            <a:custGeom>
              <a:avLst/>
              <a:gdLst/>
              <a:ahLst/>
              <a:cxnLst/>
              <a:rect l="0" t="0" r="0" b="0"/>
              <a:pathLst>
                <a:path w="96817" h="126942">
                  <a:moveTo>
                    <a:pt x="69520" y="21057"/>
                  </a:moveTo>
                  <a:lnTo>
                    <a:pt x="52752" y="15468"/>
                  </a:lnTo>
                  <a:lnTo>
                    <a:pt x="45473" y="16161"/>
                  </a:lnTo>
                  <a:lnTo>
                    <a:pt x="31147" y="23171"/>
                  </a:lnTo>
                  <a:lnTo>
                    <a:pt x="9927" y="40271"/>
                  </a:lnTo>
                  <a:lnTo>
                    <a:pt x="2090" y="59622"/>
                  </a:lnTo>
                  <a:lnTo>
                    <a:pt x="0" y="71334"/>
                  </a:lnTo>
                  <a:lnTo>
                    <a:pt x="3917" y="93705"/>
                  </a:lnTo>
                  <a:lnTo>
                    <a:pt x="8237" y="104584"/>
                  </a:lnTo>
                  <a:lnTo>
                    <a:pt x="22396" y="119792"/>
                  </a:lnTo>
                  <a:lnTo>
                    <a:pt x="31085" y="125485"/>
                  </a:lnTo>
                  <a:lnTo>
                    <a:pt x="40387" y="126941"/>
                  </a:lnTo>
                  <a:lnTo>
                    <a:pt x="60082" y="122319"/>
                  </a:lnTo>
                  <a:lnTo>
                    <a:pt x="85311" y="106563"/>
                  </a:lnTo>
                  <a:lnTo>
                    <a:pt x="94085" y="87526"/>
                  </a:lnTo>
                  <a:lnTo>
                    <a:pt x="96816" y="64637"/>
                  </a:lnTo>
                  <a:lnTo>
                    <a:pt x="89037" y="24467"/>
                  </a:lnTo>
                  <a:lnTo>
                    <a:pt x="800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622010" y="3169077"/>
              <a:ext cx="94757" cy="111004"/>
            </a:xfrm>
            <a:custGeom>
              <a:avLst/>
              <a:gdLst/>
              <a:ahLst/>
              <a:cxnLst/>
              <a:rect l="0" t="0" r="0" b="0"/>
              <a:pathLst>
                <a:path w="94757" h="111004">
                  <a:moveTo>
                    <a:pt x="0" y="73700"/>
                  </a:moveTo>
                  <a:lnTo>
                    <a:pt x="31237" y="111003"/>
                  </a:lnTo>
                  <a:lnTo>
                    <a:pt x="6936" y="51633"/>
                  </a:lnTo>
                  <a:lnTo>
                    <a:pt x="9322" y="31137"/>
                  </a:lnTo>
                  <a:lnTo>
                    <a:pt x="13233" y="20758"/>
                  </a:lnTo>
                  <a:lnTo>
                    <a:pt x="20520" y="13839"/>
                  </a:lnTo>
                  <a:lnTo>
                    <a:pt x="41096" y="615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991966" y="3074321"/>
              <a:ext cx="19600" cy="242156"/>
            </a:xfrm>
            <a:custGeom>
              <a:avLst/>
              <a:gdLst/>
              <a:ahLst/>
              <a:cxnLst/>
              <a:rect l="0" t="0" r="0" b="0"/>
              <a:pathLst>
                <a:path w="19600" h="242156">
                  <a:moveTo>
                    <a:pt x="9070" y="0"/>
                  </a:moveTo>
                  <a:lnTo>
                    <a:pt x="5" y="58617"/>
                  </a:lnTo>
                  <a:lnTo>
                    <a:pt x="0" y="112791"/>
                  </a:lnTo>
                  <a:lnTo>
                    <a:pt x="10051" y="168552"/>
                  </a:lnTo>
                  <a:lnTo>
                    <a:pt x="16770" y="207479"/>
                  </a:lnTo>
                  <a:lnTo>
                    <a:pt x="19599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895751" y="3158549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3411" y="16788"/>
                  </a:lnTo>
                  <a:lnTo>
                    <a:pt x="62003" y="2333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064207" y="3000621"/>
              <a:ext cx="254358" cy="294799"/>
            </a:xfrm>
            <a:custGeom>
              <a:avLst/>
              <a:gdLst/>
              <a:ahLst/>
              <a:cxnLst/>
              <a:rect l="0" t="0" r="0" b="0"/>
              <a:pathLst>
                <a:path w="254358" h="294799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065" y="156281"/>
                  </a:lnTo>
                  <a:lnTo>
                    <a:pt x="17475" y="217741"/>
                  </a:lnTo>
                  <a:lnTo>
                    <a:pt x="18825" y="258448"/>
                  </a:lnTo>
                  <a:lnTo>
                    <a:pt x="17229" y="260036"/>
                  </a:lnTo>
                  <a:lnTo>
                    <a:pt x="14996" y="257585"/>
                  </a:lnTo>
                  <a:lnTo>
                    <a:pt x="15633" y="245504"/>
                  </a:lnTo>
                  <a:lnTo>
                    <a:pt x="25574" y="209152"/>
                  </a:lnTo>
                  <a:lnTo>
                    <a:pt x="40983" y="184154"/>
                  </a:lnTo>
                  <a:lnTo>
                    <a:pt x="48378" y="180091"/>
                  </a:lnTo>
                  <a:lnTo>
                    <a:pt x="65955" y="178697"/>
                  </a:lnTo>
                  <a:lnTo>
                    <a:pt x="74385" y="182302"/>
                  </a:lnTo>
                  <a:lnTo>
                    <a:pt x="89992" y="195667"/>
                  </a:lnTo>
                  <a:lnTo>
                    <a:pt x="106343" y="222922"/>
                  </a:lnTo>
                  <a:lnTo>
                    <a:pt x="118596" y="253224"/>
                  </a:lnTo>
                  <a:lnTo>
                    <a:pt x="122348" y="256554"/>
                  </a:lnTo>
                  <a:lnTo>
                    <a:pt x="126019" y="255264"/>
                  </a:lnTo>
                  <a:lnTo>
                    <a:pt x="145905" y="233567"/>
                  </a:lnTo>
                  <a:lnTo>
                    <a:pt x="199035" y="211288"/>
                  </a:lnTo>
                  <a:lnTo>
                    <a:pt x="219481" y="202700"/>
                  </a:lnTo>
                  <a:lnTo>
                    <a:pt x="236367" y="191085"/>
                  </a:lnTo>
                  <a:lnTo>
                    <a:pt x="248552" y="175004"/>
                  </a:lnTo>
                  <a:lnTo>
                    <a:pt x="253438" y="165802"/>
                  </a:lnTo>
                  <a:lnTo>
                    <a:pt x="254357" y="157328"/>
                  </a:lnTo>
                  <a:lnTo>
                    <a:pt x="249138" y="141674"/>
                  </a:lnTo>
                  <a:lnTo>
                    <a:pt x="235900" y="130037"/>
                  </a:lnTo>
                  <a:lnTo>
                    <a:pt x="227456" y="125296"/>
                  </a:lnTo>
                  <a:lnTo>
                    <a:pt x="208716" y="123148"/>
                  </a:lnTo>
                  <a:lnTo>
                    <a:pt x="198805" y="124212"/>
                  </a:lnTo>
                  <a:lnTo>
                    <a:pt x="181554" y="134754"/>
                  </a:lnTo>
                  <a:lnTo>
                    <a:pt x="173679" y="142479"/>
                  </a:lnTo>
                  <a:lnTo>
                    <a:pt x="164928" y="163540"/>
                  </a:lnTo>
                  <a:lnTo>
                    <a:pt x="159310" y="215188"/>
                  </a:lnTo>
                  <a:lnTo>
                    <a:pt x="164781" y="239529"/>
                  </a:lnTo>
                  <a:lnTo>
                    <a:pt x="181015" y="269844"/>
                  </a:lnTo>
                  <a:lnTo>
                    <a:pt x="187357" y="278162"/>
                  </a:lnTo>
                  <a:lnTo>
                    <a:pt x="206882" y="287404"/>
                  </a:lnTo>
                  <a:lnTo>
                    <a:pt x="25268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506404" y="3148020"/>
              <a:ext cx="105286" cy="192885"/>
            </a:xfrm>
            <a:custGeom>
              <a:avLst/>
              <a:gdLst/>
              <a:ahLst/>
              <a:cxnLst/>
              <a:rect l="0" t="0" r="0" b="0"/>
              <a:pathLst>
                <a:path w="105286" h="192885">
                  <a:moveTo>
                    <a:pt x="0" y="31586"/>
                  </a:moveTo>
                  <a:lnTo>
                    <a:pt x="14654" y="86727"/>
                  </a:lnTo>
                  <a:lnTo>
                    <a:pt x="34786" y="146342"/>
                  </a:lnTo>
                  <a:lnTo>
                    <a:pt x="54705" y="189304"/>
                  </a:lnTo>
                  <a:lnTo>
                    <a:pt x="58697" y="192884"/>
                  </a:lnTo>
                  <a:lnTo>
                    <a:pt x="62528" y="191760"/>
                  </a:lnTo>
                  <a:lnTo>
                    <a:pt x="66251" y="187502"/>
                  </a:lnTo>
                  <a:lnTo>
                    <a:pt x="78635" y="126705"/>
                  </a:lnTo>
                  <a:lnTo>
                    <a:pt x="86611" y="65414"/>
                  </a:lnTo>
                  <a:lnTo>
                    <a:pt x="102374" y="955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665965" y="3201929"/>
              <a:ext cx="135238" cy="117269"/>
            </a:xfrm>
            <a:custGeom>
              <a:avLst/>
              <a:gdLst/>
              <a:ahLst/>
              <a:cxnLst/>
              <a:rect l="0" t="0" r="0" b="0"/>
              <a:pathLst>
                <a:path w="135238" h="117269">
                  <a:moveTo>
                    <a:pt x="72066" y="93490"/>
                  </a:moveTo>
                  <a:lnTo>
                    <a:pt x="72066" y="71134"/>
                  </a:lnTo>
                  <a:lnTo>
                    <a:pt x="60887" y="40463"/>
                  </a:lnTo>
                  <a:lnTo>
                    <a:pt x="42757" y="9148"/>
                  </a:lnTo>
                  <a:lnTo>
                    <a:pt x="34980" y="3337"/>
                  </a:lnTo>
                  <a:lnTo>
                    <a:pt x="26284" y="633"/>
                  </a:lnTo>
                  <a:lnTo>
                    <a:pt x="16978" y="0"/>
                  </a:lnTo>
                  <a:lnTo>
                    <a:pt x="10774" y="4257"/>
                  </a:lnTo>
                  <a:lnTo>
                    <a:pt x="6638" y="11775"/>
                  </a:lnTo>
                  <a:lnTo>
                    <a:pt x="0" y="57462"/>
                  </a:lnTo>
                  <a:lnTo>
                    <a:pt x="4440" y="92174"/>
                  </a:lnTo>
                  <a:lnTo>
                    <a:pt x="9434" y="100801"/>
                  </a:lnTo>
                  <a:lnTo>
                    <a:pt x="24342" y="113507"/>
                  </a:lnTo>
                  <a:lnTo>
                    <a:pt x="32062" y="115024"/>
                  </a:lnTo>
                  <a:lnTo>
                    <a:pt x="39547" y="113695"/>
                  </a:lnTo>
                  <a:lnTo>
                    <a:pt x="46877" y="110469"/>
                  </a:lnTo>
                  <a:lnTo>
                    <a:pt x="58141" y="97527"/>
                  </a:lnTo>
                  <a:lnTo>
                    <a:pt x="74905" y="60623"/>
                  </a:lnTo>
                  <a:lnTo>
                    <a:pt x="78638" y="58710"/>
                  </a:lnTo>
                  <a:lnTo>
                    <a:pt x="82296" y="62115"/>
                  </a:lnTo>
                  <a:lnTo>
                    <a:pt x="102442" y="103093"/>
                  </a:lnTo>
                  <a:lnTo>
                    <a:pt x="118322" y="114526"/>
                  </a:lnTo>
                  <a:lnTo>
                    <a:pt x="123960" y="116873"/>
                  </a:lnTo>
                  <a:lnTo>
                    <a:pt x="127719" y="117268"/>
                  </a:lnTo>
                  <a:lnTo>
                    <a:pt x="135237" y="114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820717" y="3200663"/>
              <a:ext cx="43657" cy="126636"/>
            </a:xfrm>
            <a:custGeom>
              <a:avLst/>
              <a:gdLst/>
              <a:ahLst/>
              <a:cxnLst/>
              <a:rect l="0" t="0" r="0" b="0"/>
              <a:pathLst>
                <a:path w="43657" h="126636">
                  <a:moveTo>
                    <a:pt x="12070" y="31585"/>
                  </a:moveTo>
                  <a:lnTo>
                    <a:pt x="26724" y="84613"/>
                  </a:lnTo>
                  <a:lnTo>
                    <a:pt x="31230" y="121517"/>
                  </a:lnTo>
                  <a:lnTo>
                    <a:pt x="30693" y="126635"/>
                  </a:lnTo>
                  <a:lnTo>
                    <a:pt x="29165" y="126537"/>
                  </a:lnTo>
                  <a:lnTo>
                    <a:pt x="24347" y="115900"/>
                  </a:lnTo>
                  <a:lnTo>
                    <a:pt x="0" y="52804"/>
                  </a:lnTo>
                  <a:lnTo>
                    <a:pt x="77" y="31657"/>
                  </a:lnTo>
                  <a:lnTo>
                    <a:pt x="4075" y="23444"/>
                  </a:lnTo>
                  <a:lnTo>
                    <a:pt x="17876" y="11200"/>
                  </a:lnTo>
                  <a:lnTo>
                    <a:pt x="436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969658" y="3242777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0" y="58617"/>
                  </a:lnTo>
                  <a:lnTo>
                    <a:pt x="3120" y="75965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969658" y="312696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050591" y="3242651"/>
              <a:ext cx="129638" cy="94883"/>
            </a:xfrm>
            <a:custGeom>
              <a:avLst/>
              <a:gdLst/>
              <a:ahLst/>
              <a:cxnLst/>
              <a:rect l="0" t="0" r="0" b="0"/>
              <a:pathLst>
                <a:path w="129638" h="94883">
                  <a:moveTo>
                    <a:pt x="55937" y="73825"/>
                  </a:moveTo>
                  <a:lnTo>
                    <a:pt x="61526" y="57058"/>
                  </a:lnTo>
                  <a:lnTo>
                    <a:pt x="59413" y="24274"/>
                  </a:lnTo>
                  <a:lnTo>
                    <a:pt x="54745" y="15054"/>
                  </a:lnTo>
                  <a:lnTo>
                    <a:pt x="40199" y="1692"/>
                  </a:lnTo>
                  <a:lnTo>
                    <a:pt x="32577" y="0"/>
                  </a:lnTo>
                  <a:lnTo>
                    <a:pt x="25156" y="1212"/>
                  </a:lnTo>
                  <a:lnTo>
                    <a:pt x="17869" y="4359"/>
                  </a:lnTo>
                  <a:lnTo>
                    <a:pt x="6653" y="17215"/>
                  </a:lnTo>
                  <a:lnTo>
                    <a:pt x="2024" y="25557"/>
                  </a:lnTo>
                  <a:lnTo>
                    <a:pt x="0" y="44184"/>
                  </a:lnTo>
                  <a:lnTo>
                    <a:pt x="8233" y="84738"/>
                  </a:lnTo>
                  <a:lnTo>
                    <a:pt x="13606" y="90459"/>
                  </a:lnTo>
                  <a:lnTo>
                    <a:pt x="20698" y="93103"/>
                  </a:lnTo>
                  <a:lnTo>
                    <a:pt x="28935" y="93696"/>
                  </a:lnTo>
                  <a:lnTo>
                    <a:pt x="36766" y="90582"/>
                  </a:lnTo>
                  <a:lnTo>
                    <a:pt x="51706" y="77763"/>
                  </a:lnTo>
                  <a:lnTo>
                    <a:pt x="67682" y="50815"/>
                  </a:lnTo>
                  <a:lnTo>
                    <a:pt x="71956" y="47957"/>
                  </a:lnTo>
                  <a:lnTo>
                    <a:pt x="75975" y="49561"/>
                  </a:lnTo>
                  <a:lnTo>
                    <a:pt x="102813" y="77129"/>
                  </a:lnTo>
                  <a:lnTo>
                    <a:pt x="129637" y="94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190756" y="3042735"/>
              <a:ext cx="148033" cy="281208"/>
            </a:xfrm>
            <a:custGeom>
              <a:avLst/>
              <a:gdLst/>
              <a:ahLst/>
              <a:cxnLst/>
              <a:rect l="0" t="0" r="0" b="0"/>
              <a:pathLst>
                <a:path w="148033" h="281208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5684" y="164316"/>
                  </a:lnTo>
                  <a:lnTo>
                    <a:pt x="25054" y="217402"/>
                  </a:lnTo>
                  <a:lnTo>
                    <a:pt x="37531" y="269978"/>
                  </a:lnTo>
                  <a:lnTo>
                    <a:pt x="39059" y="268893"/>
                  </a:lnTo>
                  <a:lnTo>
                    <a:pt x="47100" y="239118"/>
                  </a:lnTo>
                  <a:lnTo>
                    <a:pt x="59538" y="222868"/>
                  </a:lnTo>
                  <a:lnTo>
                    <a:pt x="67768" y="215259"/>
                  </a:lnTo>
                  <a:lnTo>
                    <a:pt x="76764" y="211357"/>
                  </a:lnTo>
                  <a:lnTo>
                    <a:pt x="96119" y="210140"/>
                  </a:lnTo>
                  <a:lnTo>
                    <a:pt x="113300" y="216618"/>
                  </a:lnTo>
                  <a:lnTo>
                    <a:pt x="143393" y="239841"/>
                  </a:lnTo>
                  <a:lnTo>
                    <a:pt x="147068" y="248801"/>
                  </a:lnTo>
                  <a:lnTo>
                    <a:pt x="148032" y="271235"/>
                  </a:lnTo>
                  <a:lnTo>
                    <a:pt x="143142" y="277920"/>
                  </a:lnTo>
                  <a:lnTo>
                    <a:pt x="135202" y="281207"/>
                  </a:lnTo>
                  <a:lnTo>
                    <a:pt x="101671" y="280243"/>
                  </a:lnTo>
                  <a:lnTo>
                    <a:pt x="41551" y="265979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359212" y="3063792"/>
              <a:ext cx="200042" cy="326385"/>
            </a:xfrm>
            <a:custGeom>
              <a:avLst/>
              <a:gdLst/>
              <a:ahLst/>
              <a:cxnLst/>
              <a:rect l="0" t="0" r="0" b="0"/>
              <a:pathLst>
                <a:path w="200042" h="326385">
                  <a:moveTo>
                    <a:pt x="0" y="0"/>
                  </a:moveTo>
                  <a:lnTo>
                    <a:pt x="3120" y="48931"/>
                  </a:lnTo>
                  <a:lnTo>
                    <a:pt x="8333" y="96777"/>
                  </a:lnTo>
                  <a:lnTo>
                    <a:pt x="15684" y="154167"/>
                  </a:lnTo>
                  <a:lnTo>
                    <a:pt x="21166" y="207705"/>
                  </a:lnTo>
                  <a:lnTo>
                    <a:pt x="26174" y="235423"/>
                  </a:lnTo>
                  <a:lnTo>
                    <a:pt x="29148" y="241177"/>
                  </a:lnTo>
                  <a:lnTo>
                    <a:pt x="32300" y="241503"/>
                  </a:lnTo>
                  <a:lnTo>
                    <a:pt x="58802" y="217287"/>
                  </a:lnTo>
                  <a:lnTo>
                    <a:pt x="111686" y="196955"/>
                  </a:lnTo>
                  <a:lnTo>
                    <a:pt x="155943" y="181408"/>
                  </a:lnTo>
                  <a:lnTo>
                    <a:pt x="173033" y="169923"/>
                  </a:lnTo>
                  <a:lnTo>
                    <a:pt x="177357" y="162415"/>
                  </a:lnTo>
                  <a:lnTo>
                    <a:pt x="179041" y="144715"/>
                  </a:lnTo>
                  <a:lnTo>
                    <a:pt x="175513" y="137421"/>
                  </a:lnTo>
                  <a:lnTo>
                    <a:pt x="162234" y="126197"/>
                  </a:lnTo>
                  <a:lnTo>
                    <a:pt x="141514" y="123548"/>
                  </a:lnTo>
                  <a:lnTo>
                    <a:pt x="95673" y="131380"/>
                  </a:lnTo>
                  <a:lnTo>
                    <a:pt x="69032" y="146422"/>
                  </a:lnTo>
                  <a:lnTo>
                    <a:pt x="63569" y="156107"/>
                  </a:lnTo>
                  <a:lnTo>
                    <a:pt x="57499" y="182465"/>
                  </a:lnTo>
                  <a:lnTo>
                    <a:pt x="62007" y="244706"/>
                  </a:lnTo>
                  <a:lnTo>
                    <a:pt x="72055" y="280736"/>
                  </a:lnTo>
                  <a:lnTo>
                    <a:pt x="83107" y="298687"/>
                  </a:lnTo>
                  <a:lnTo>
                    <a:pt x="98938" y="311345"/>
                  </a:lnTo>
                  <a:lnTo>
                    <a:pt x="108073" y="316358"/>
                  </a:lnTo>
                  <a:lnTo>
                    <a:pt x="161252" y="324403"/>
                  </a:lnTo>
                  <a:lnTo>
                    <a:pt x="200041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6759295" y="2895336"/>
            <a:ext cx="1094965" cy="431670"/>
            <a:chOff x="6759295" y="2895336"/>
            <a:chExt cx="1094965" cy="431670"/>
          </a:xfrm>
        </p:grpSpPr>
        <p:sp>
          <p:nvSpPr>
            <p:cNvPr id="115" name="Freeform 114"/>
            <p:cNvSpPr/>
            <p:nvPr/>
          </p:nvSpPr>
          <p:spPr>
            <a:xfrm>
              <a:off x="6865230" y="2916393"/>
              <a:ext cx="15862" cy="400084"/>
            </a:xfrm>
            <a:custGeom>
              <a:avLst/>
              <a:gdLst/>
              <a:ahLst/>
              <a:cxnLst/>
              <a:rect l="0" t="0" r="0" b="0"/>
              <a:pathLst>
                <a:path w="15862" h="400084">
                  <a:moveTo>
                    <a:pt x="9879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5067" y="154168"/>
                  </a:lnTo>
                  <a:lnTo>
                    <a:pt x="8453" y="205167"/>
                  </a:lnTo>
                  <a:lnTo>
                    <a:pt x="9456" y="259142"/>
                  </a:lnTo>
                  <a:lnTo>
                    <a:pt x="15861" y="315311"/>
                  </a:lnTo>
                  <a:lnTo>
                    <a:pt x="11407" y="370947"/>
                  </a:lnTo>
                  <a:lnTo>
                    <a:pt x="987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759295" y="3063792"/>
              <a:ext cx="221100" cy="94758"/>
            </a:xfrm>
            <a:custGeom>
              <a:avLst/>
              <a:gdLst/>
              <a:ahLst/>
              <a:cxnLst/>
              <a:rect l="0" t="0" r="0" b="0"/>
              <a:pathLst>
                <a:path w="221100" h="94758">
                  <a:moveTo>
                    <a:pt x="221099" y="0"/>
                  </a:moveTo>
                  <a:lnTo>
                    <a:pt x="167224" y="25194"/>
                  </a:lnTo>
                  <a:lnTo>
                    <a:pt x="110062" y="50833"/>
                  </a:lnTo>
                  <a:lnTo>
                    <a:pt x="56879" y="7637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990922" y="2895336"/>
              <a:ext cx="136871" cy="390913"/>
            </a:xfrm>
            <a:custGeom>
              <a:avLst/>
              <a:gdLst/>
              <a:ahLst/>
              <a:cxnLst/>
              <a:rect l="0" t="0" r="0" b="0"/>
              <a:pathLst>
                <a:path w="136871" h="390913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9065" y="169905"/>
                  </a:lnTo>
                  <a:lnTo>
                    <a:pt x="17475" y="230094"/>
                  </a:lnTo>
                  <a:lnTo>
                    <a:pt x="23469" y="289643"/>
                  </a:lnTo>
                  <a:lnTo>
                    <a:pt x="29982" y="347072"/>
                  </a:lnTo>
                  <a:lnTo>
                    <a:pt x="25521" y="386326"/>
                  </a:lnTo>
                  <a:lnTo>
                    <a:pt x="21694" y="390912"/>
                  </a:lnTo>
                  <a:lnTo>
                    <a:pt x="16802" y="390459"/>
                  </a:lnTo>
                  <a:lnTo>
                    <a:pt x="11201" y="386648"/>
                  </a:lnTo>
                  <a:lnTo>
                    <a:pt x="4978" y="369936"/>
                  </a:lnTo>
                  <a:lnTo>
                    <a:pt x="3382" y="345740"/>
                  </a:lnTo>
                  <a:lnTo>
                    <a:pt x="11890" y="288787"/>
                  </a:lnTo>
                  <a:lnTo>
                    <a:pt x="24835" y="243048"/>
                  </a:lnTo>
                  <a:lnTo>
                    <a:pt x="30595" y="234562"/>
                  </a:lnTo>
                  <a:lnTo>
                    <a:pt x="46353" y="222013"/>
                  </a:lnTo>
                  <a:lnTo>
                    <a:pt x="54299" y="220539"/>
                  </a:lnTo>
                  <a:lnTo>
                    <a:pt x="61935" y="221895"/>
                  </a:lnTo>
                  <a:lnTo>
                    <a:pt x="76660" y="229642"/>
                  </a:lnTo>
                  <a:lnTo>
                    <a:pt x="91003" y="240883"/>
                  </a:lnTo>
                  <a:lnTo>
                    <a:pt x="106642" y="265955"/>
                  </a:lnTo>
                  <a:lnTo>
                    <a:pt x="129662" y="326625"/>
                  </a:lnTo>
                  <a:lnTo>
                    <a:pt x="13687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194550" y="3137537"/>
              <a:ext cx="143813" cy="141629"/>
            </a:xfrm>
            <a:custGeom>
              <a:avLst/>
              <a:gdLst/>
              <a:ahLst/>
              <a:cxnLst/>
              <a:rect l="0" t="0" r="0" b="0"/>
              <a:pathLst>
                <a:path w="143813" h="141629">
                  <a:moveTo>
                    <a:pt x="38527" y="94711"/>
                  </a:moveTo>
                  <a:lnTo>
                    <a:pt x="55295" y="83533"/>
                  </a:lnTo>
                  <a:lnTo>
                    <a:pt x="66647" y="68686"/>
                  </a:lnTo>
                  <a:lnTo>
                    <a:pt x="74422" y="49220"/>
                  </a:lnTo>
                  <a:lnTo>
                    <a:pt x="77877" y="24970"/>
                  </a:lnTo>
                  <a:lnTo>
                    <a:pt x="75289" y="15462"/>
                  </a:lnTo>
                  <a:lnTo>
                    <a:pt x="70054" y="7953"/>
                  </a:lnTo>
                  <a:lnTo>
                    <a:pt x="63055" y="1777"/>
                  </a:lnTo>
                  <a:lnTo>
                    <a:pt x="54879" y="0"/>
                  </a:lnTo>
                  <a:lnTo>
                    <a:pt x="36436" y="4264"/>
                  </a:lnTo>
                  <a:lnTo>
                    <a:pt x="28944" y="11017"/>
                  </a:lnTo>
                  <a:lnTo>
                    <a:pt x="8515" y="52356"/>
                  </a:lnTo>
                  <a:lnTo>
                    <a:pt x="0" y="87231"/>
                  </a:lnTo>
                  <a:lnTo>
                    <a:pt x="596" y="124080"/>
                  </a:lnTo>
                  <a:lnTo>
                    <a:pt x="2711" y="135348"/>
                  </a:lnTo>
                  <a:lnTo>
                    <a:pt x="6461" y="140520"/>
                  </a:lnTo>
                  <a:lnTo>
                    <a:pt x="11301" y="141628"/>
                  </a:lnTo>
                  <a:lnTo>
                    <a:pt x="16867" y="140027"/>
                  </a:lnTo>
                  <a:lnTo>
                    <a:pt x="35879" y="126595"/>
                  </a:lnTo>
                  <a:lnTo>
                    <a:pt x="50741" y="102209"/>
                  </a:lnTo>
                  <a:lnTo>
                    <a:pt x="62553" y="72756"/>
                  </a:lnTo>
                  <a:lnTo>
                    <a:pt x="66243" y="69546"/>
                  </a:lnTo>
                  <a:lnTo>
                    <a:pt x="69873" y="70916"/>
                  </a:lnTo>
                  <a:lnTo>
                    <a:pt x="77025" y="81796"/>
                  </a:lnTo>
                  <a:lnTo>
                    <a:pt x="94268" y="114257"/>
                  </a:lnTo>
                  <a:lnTo>
                    <a:pt x="100255" y="121779"/>
                  </a:lnTo>
                  <a:lnTo>
                    <a:pt x="107755" y="125625"/>
                  </a:lnTo>
                  <a:lnTo>
                    <a:pt x="143812" y="1262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374411" y="2979564"/>
              <a:ext cx="27124" cy="315856"/>
            </a:xfrm>
            <a:custGeom>
              <a:avLst/>
              <a:gdLst/>
              <a:ahLst/>
              <a:cxnLst/>
              <a:rect l="0" t="0" r="0" b="0"/>
              <a:pathLst>
                <a:path w="27124" h="315856">
                  <a:moveTo>
                    <a:pt x="6065" y="0"/>
                  </a:moveTo>
                  <a:lnTo>
                    <a:pt x="0" y="42028"/>
                  </a:lnTo>
                  <a:lnTo>
                    <a:pt x="3748" y="89792"/>
                  </a:lnTo>
                  <a:lnTo>
                    <a:pt x="6548" y="142159"/>
                  </a:lnTo>
                  <a:lnTo>
                    <a:pt x="13097" y="199269"/>
                  </a:lnTo>
                  <a:lnTo>
                    <a:pt x="15903" y="261674"/>
                  </a:lnTo>
                  <a:lnTo>
                    <a:pt x="19509" y="295512"/>
                  </a:lnTo>
                  <a:lnTo>
                    <a:pt x="2712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296249" y="3074321"/>
              <a:ext cx="189513" cy="31586"/>
            </a:xfrm>
            <a:custGeom>
              <a:avLst/>
              <a:gdLst/>
              <a:ahLst/>
              <a:cxnLst/>
              <a:rect l="0" t="0" r="0" b="0"/>
              <a:pathLst>
                <a:path w="189513" h="31586">
                  <a:moveTo>
                    <a:pt x="189512" y="0"/>
                  </a:moveTo>
                  <a:lnTo>
                    <a:pt x="146821" y="3120"/>
                  </a:lnTo>
                  <a:lnTo>
                    <a:pt x="93992" y="9065"/>
                  </a:lnTo>
                  <a:lnTo>
                    <a:pt x="32871" y="217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633161" y="3147361"/>
              <a:ext cx="221099" cy="179645"/>
            </a:xfrm>
            <a:custGeom>
              <a:avLst/>
              <a:gdLst/>
              <a:ahLst/>
              <a:cxnLst/>
              <a:rect l="0" t="0" r="0" b="0"/>
              <a:pathLst>
                <a:path w="221099" h="179645">
                  <a:moveTo>
                    <a:pt x="0" y="63830"/>
                  </a:moveTo>
                  <a:lnTo>
                    <a:pt x="0" y="125135"/>
                  </a:lnTo>
                  <a:lnTo>
                    <a:pt x="1169" y="66343"/>
                  </a:lnTo>
                  <a:lnTo>
                    <a:pt x="5589" y="43890"/>
                  </a:lnTo>
                  <a:lnTo>
                    <a:pt x="10744" y="35329"/>
                  </a:lnTo>
                  <a:lnTo>
                    <a:pt x="25832" y="22697"/>
                  </a:lnTo>
                  <a:lnTo>
                    <a:pt x="33599" y="22370"/>
                  </a:lnTo>
                  <a:lnTo>
                    <a:pt x="41117" y="25662"/>
                  </a:lnTo>
                  <a:lnTo>
                    <a:pt x="62875" y="47062"/>
                  </a:lnTo>
                  <a:lnTo>
                    <a:pt x="81020" y="75629"/>
                  </a:lnTo>
                  <a:lnTo>
                    <a:pt x="85599" y="85734"/>
                  </a:lnTo>
                  <a:lnTo>
                    <a:pt x="89821" y="88962"/>
                  </a:lnTo>
                  <a:lnTo>
                    <a:pt x="93806" y="87603"/>
                  </a:lnTo>
                  <a:lnTo>
                    <a:pt x="97633" y="83189"/>
                  </a:lnTo>
                  <a:lnTo>
                    <a:pt x="110202" y="22106"/>
                  </a:lnTo>
                  <a:lnTo>
                    <a:pt x="115582" y="13788"/>
                  </a:lnTo>
                  <a:lnTo>
                    <a:pt x="130918" y="1425"/>
                  </a:lnTo>
                  <a:lnTo>
                    <a:pt x="138751" y="0"/>
                  </a:lnTo>
                  <a:lnTo>
                    <a:pt x="146313" y="1390"/>
                  </a:lnTo>
                  <a:lnTo>
                    <a:pt x="153694" y="4656"/>
                  </a:lnTo>
                  <a:lnTo>
                    <a:pt x="175260" y="26020"/>
                  </a:lnTo>
                  <a:lnTo>
                    <a:pt x="195103" y="65850"/>
                  </a:lnTo>
                  <a:lnTo>
                    <a:pt x="213891" y="125650"/>
                  </a:lnTo>
                  <a:lnTo>
                    <a:pt x="221098" y="1796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930246" y="2895336"/>
            <a:ext cx="1524346" cy="424629"/>
            <a:chOff x="7930246" y="2895336"/>
            <a:chExt cx="1524346" cy="424629"/>
          </a:xfrm>
        </p:grpSpPr>
        <p:sp>
          <p:nvSpPr>
            <p:cNvPr id="123" name="Freeform 122"/>
            <p:cNvSpPr/>
            <p:nvPr/>
          </p:nvSpPr>
          <p:spPr>
            <a:xfrm>
              <a:off x="7930246" y="3125862"/>
              <a:ext cx="155641" cy="168140"/>
            </a:xfrm>
            <a:custGeom>
              <a:avLst/>
              <a:gdLst/>
              <a:ahLst/>
              <a:cxnLst/>
              <a:rect l="0" t="0" r="0" b="0"/>
              <a:pathLst>
                <a:path w="155641" h="168140">
                  <a:moveTo>
                    <a:pt x="81940" y="64272"/>
                  </a:moveTo>
                  <a:lnTo>
                    <a:pt x="87530" y="47505"/>
                  </a:lnTo>
                  <a:lnTo>
                    <a:pt x="84035" y="29914"/>
                  </a:lnTo>
                  <a:lnTo>
                    <a:pt x="79827" y="20310"/>
                  </a:lnTo>
                  <a:lnTo>
                    <a:pt x="65793" y="6519"/>
                  </a:lnTo>
                  <a:lnTo>
                    <a:pt x="57138" y="1204"/>
                  </a:lnTo>
                  <a:lnTo>
                    <a:pt x="49028" y="0"/>
                  </a:lnTo>
                  <a:lnTo>
                    <a:pt x="41282" y="1537"/>
                  </a:lnTo>
                  <a:lnTo>
                    <a:pt x="33777" y="4901"/>
                  </a:lnTo>
                  <a:lnTo>
                    <a:pt x="22319" y="17998"/>
                  </a:lnTo>
                  <a:lnTo>
                    <a:pt x="5433" y="55002"/>
                  </a:lnTo>
                  <a:lnTo>
                    <a:pt x="0" y="91291"/>
                  </a:lnTo>
                  <a:lnTo>
                    <a:pt x="6570" y="137070"/>
                  </a:lnTo>
                  <a:lnTo>
                    <a:pt x="12567" y="158628"/>
                  </a:lnTo>
                  <a:lnTo>
                    <a:pt x="18144" y="164611"/>
                  </a:lnTo>
                  <a:lnTo>
                    <a:pt x="25371" y="167430"/>
                  </a:lnTo>
                  <a:lnTo>
                    <a:pt x="33699" y="168139"/>
                  </a:lnTo>
                  <a:lnTo>
                    <a:pt x="40420" y="163932"/>
                  </a:lnTo>
                  <a:lnTo>
                    <a:pt x="69136" y="110816"/>
                  </a:lnTo>
                  <a:lnTo>
                    <a:pt x="83736" y="70524"/>
                  </a:lnTo>
                  <a:lnTo>
                    <a:pt x="87817" y="64931"/>
                  </a:lnTo>
                  <a:lnTo>
                    <a:pt x="91707" y="64711"/>
                  </a:lnTo>
                  <a:lnTo>
                    <a:pt x="95471" y="68075"/>
                  </a:lnTo>
                  <a:lnTo>
                    <a:pt x="116991" y="127238"/>
                  </a:lnTo>
                  <a:lnTo>
                    <a:pt x="130274" y="142170"/>
                  </a:lnTo>
                  <a:lnTo>
                    <a:pt x="144366" y="150366"/>
                  </a:lnTo>
                  <a:lnTo>
                    <a:pt x="148124" y="150914"/>
                  </a:lnTo>
                  <a:lnTo>
                    <a:pt x="155640" y="148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106943" y="2958507"/>
              <a:ext cx="52643" cy="315856"/>
            </a:xfrm>
            <a:custGeom>
              <a:avLst/>
              <a:gdLst/>
              <a:ahLst/>
              <a:cxnLst/>
              <a:rect l="0" t="0" r="0" b="0"/>
              <a:pathLst>
                <a:path w="52643" h="315856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7957" y="163655"/>
                  </a:lnTo>
                  <a:lnTo>
                    <a:pt x="27027" y="213567"/>
                  </a:lnTo>
                  <a:lnTo>
                    <a:pt x="33805" y="269827"/>
                  </a:lnTo>
                  <a:lnTo>
                    <a:pt x="42771" y="297928"/>
                  </a:lnTo>
                  <a:lnTo>
                    <a:pt x="5264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159260" y="3053264"/>
              <a:ext cx="84554" cy="168457"/>
            </a:xfrm>
            <a:custGeom>
              <a:avLst/>
              <a:gdLst/>
              <a:ahLst/>
              <a:cxnLst/>
              <a:rect l="0" t="0" r="0" b="0"/>
              <a:pathLst>
                <a:path w="84554" h="168457">
                  <a:moveTo>
                    <a:pt x="74025" y="0"/>
                  </a:moveTo>
                  <a:lnTo>
                    <a:pt x="21320" y="37086"/>
                  </a:lnTo>
                  <a:lnTo>
                    <a:pt x="5367" y="55087"/>
                  </a:lnTo>
                  <a:lnTo>
                    <a:pt x="1347" y="65970"/>
                  </a:lnTo>
                  <a:lnTo>
                    <a:pt x="0" y="90541"/>
                  </a:lnTo>
                  <a:lnTo>
                    <a:pt x="11407" y="125093"/>
                  </a:lnTo>
                  <a:lnTo>
                    <a:pt x="26307" y="140605"/>
                  </a:lnTo>
                  <a:lnTo>
                    <a:pt x="8455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285927" y="3095357"/>
              <a:ext cx="147401" cy="130293"/>
            </a:xfrm>
            <a:custGeom>
              <a:avLst/>
              <a:gdLst/>
              <a:ahLst/>
              <a:cxnLst/>
              <a:rect l="0" t="0" r="0" b="0"/>
              <a:pathLst>
                <a:path w="147401" h="130293">
                  <a:moveTo>
                    <a:pt x="0" y="73720"/>
                  </a:moveTo>
                  <a:lnTo>
                    <a:pt x="58617" y="73720"/>
                  </a:lnTo>
                  <a:lnTo>
                    <a:pt x="79084" y="67481"/>
                  </a:lnTo>
                  <a:lnTo>
                    <a:pt x="87818" y="62542"/>
                  </a:lnTo>
                  <a:lnTo>
                    <a:pt x="93641" y="54570"/>
                  </a:lnTo>
                  <a:lnTo>
                    <a:pt x="100110" y="33234"/>
                  </a:lnTo>
                  <a:lnTo>
                    <a:pt x="99496" y="23332"/>
                  </a:lnTo>
                  <a:lnTo>
                    <a:pt x="92573" y="6092"/>
                  </a:lnTo>
                  <a:lnTo>
                    <a:pt x="85113" y="1729"/>
                  </a:lnTo>
                  <a:lnTo>
                    <a:pt x="64344" y="0"/>
                  </a:lnTo>
                  <a:lnTo>
                    <a:pt x="31933" y="11193"/>
                  </a:lnTo>
                  <a:lnTo>
                    <a:pt x="16922" y="29163"/>
                  </a:lnTo>
                  <a:lnTo>
                    <a:pt x="11282" y="40506"/>
                  </a:lnTo>
                  <a:lnTo>
                    <a:pt x="8134" y="62468"/>
                  </a:lnTo>
                  <a:lnTo>
                    <a:pt x="11804" y="82757"/>
                  </a:lnTo>
                  <a:lnTo>
                    <a:pt x="21234" y="99574"/>
                  </a:lnTo>
                  <a:lnTo>
                    <a:pt x="36344" y="111727"/>
                  </a:lnTo>
                  <a:lnTo>
                    <a:pt x="74640" y="129061"/>
                  </a:lnTo>
                  <a:lnTo>
                    <a:pt x="98294" y="130292"/>
                  </a:lnTo>
                  <a:lnTo>
                    <a:pt x="147400" y="126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516710" y="3089789"/>
              <a:ext cx="128793" cy="195103"/>
            </a:xfrm>
            <a:custGeom>
              <a:avLst/>
              <a:gdLst/>
              <a:ahLst/>
              <a:cxnLst/>
              <a:rect l="0" t="0" r="0" b="0"/>
              <a:pathLst>
                <a:path w="128793" h="195103">
                  <a:moveTo>
                    <a:pt x="95601" y="5589"/>
                  </a:moveTo>
                  <a:lnTo>
                    <a:pt x="78833" y="0"/>
                  </a:lnTo>
                  <a:lnTo>
                    <a:pt x="61243" y="375"/>
                  </a:lnTo>
                  <a:lnTo>
                    <a:pt x="41726" y="5611"/>
                  </a:lnTo>
                  <a:lnTo>
                    <a:pt x="21354" y="15737"/>
                  </a:lnTo>
                  <a:lnTo>
                    <a:pt x="6841" y="31156"/>
                  </a:lnTo>
                  <a:lnTo>
                    <a:pt x="1332" y="40181"/>
                  </a:lnTo>
                  <a:lnTo>
                    <a:pt x="0" y="48538"/>
                  </a:lnTo>
                  <a:lnTo>
                    <a:pt x="1452" y="56448"/>
                  </a:lnTo>
                  <a:lnTo>
                    <a:pt x="4759" y="64062"/>
                  </a:lnTo>
                  <a:lnTo>
                    <a:pt x="20911" y="75640"/>
                  </a:lnTo>
                  <a:lnTo>
                    <a:pt x="43688" y="83516"/>
                  </a:lnTo>
                  <a:lnTo>
                    <a:pt x="104607" y="94576"/>
                  </a:lnTo>
                  <a:lnTo>
                    <a:pt x="113303" y="100009"/>
                  </a:lnTo>
                  <a:lnTo>
                    <a:pt x="126085" y="115404"/>
                  </a:lnTo>
                  <a:lnTo>
                    <a:pt x="128792" y="124422"/>
                  </a:lnTo>
                  <a:lnTo>
                    <a:pt x="128680" y="143801"/>
                  </a:lnTo>
                  <a:lnTo>
                    <a:pt x="118491" y="160993"/>
                  </a:lnTo>
                  <a:lnTo>
                    <a:pt x="110861" y="168853"/>
                  </a:lnTo>
                  <a:lnTo>
                    <a:pt x="89905" y="177587"/>
                  </a:lnTo>
                  <a:lnTo>
                    <a:pt x="28564" y="192293"/>
                  </a:lnTo>
                  <a:lnTo>
                    <a:pt x="11373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991337" y="2895336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2723" y="37478"/>
                  </a:lnTo>
                  <a:lnTo>
                    <a:pt x="10961" y="100080"/>
                  </a:lnTo>
                  <a:lnTo>
                    <a:pt x="17849" y="155990"/>
                  </a:lnTo>
                  <a:lnTo>
                    <a:pt x="20423" y="217120"/>
                  </a:lnTo>
                  <a:lnTo>
                    <a:pt x="20869" y="272562"/>
                  </a:lnTo>
                  <a:lnTo>
                    <a:pt x="17882" y="322915"/>
                  </a:lnTo>
                  <a:lnTo>
                    <a:pt x="11980" y="381851"/>
                  </a:lnTo>
                  <a:lnTo>
                    <a:pt x="8054" y="40094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843938" y="3116435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4890" y="0"/>
                  </a:lnTo>
                  <a:lnTo>
                    <a:pt x="123999" y="0"/>
                  </a:lnTo>
                  <a:lnTo>
                    <a:pt x="61129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096622" y="2926922"/>
              <a:ext cx="357970" cy="393043"/>
            </a:xfrm>
            <a:custGeom>
              <a:avLst/>
              <a:gdLst/>
              <a:ahLst/>
              <a:cxnLst/>
              <a:rect l="0" t="0" r="0" b="0"/>
              <a:pathLst>
                <a:path w="357970" h="393043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8333" y="151117"/>
                  </a:lnTo>
                  <a:lnTo>
                    <a:pt x="9877" y="208552"/>
                  </a:lnTo>
                  <a:lnTo>
                    <a:pt x="10335" y="262615"/>
                  </a:lnTo>
                  <a:lnTo>
                    <a:pt x="10471" y="312558"/>
                  </a:lnTo>
                  <a:lnTo>
                    <a:pt x="9333" y="333107"/>
                  </a:lnTo>
                  <a:lnTo>
                    <a:pt x="7392" y="332036"/>
                  </a:lnTo>
                  <a:lnTo>
                    <a:pt x="4927" y="326642"/>
                  </a:lnTo>
                  <a:lnTo>
                    <a:pt x="1460" y="291105"/>
                  </a:lnTo>
                  <a:lnTo>
                    <a:pt x="11645" y="232527"/>
                  </a:lnTo>
                  <a:lnTo>
                    <a:pt x="14783" y="221698"/>
                  </a:lnTo>
                  <a:lnTo>
                    <a:pt x="20383" y="215649"/>
                  </a:lnTo>
                  <a:lnTo>
                    <a:pt x="27627" y="212786"/>
                  </a:lnTo>
                  <a:lnTo>
                    <a:pt x="35965" y="212048"/>
                  </a:lnTo>
                  <a:lnTo>
                    <a:pt x="51469" y="217466"/>
                  </a:lnTo>
                  <a:lnTo>
                    <a:pt x="58880" y="222186"/>
                  </a:lnTo>
                  <a:lnTo>
                    <a:pt x="70232" y="236790"/>
                  </a:lnTo>
                  <a:lnTo>
                    <a:pt x="90790" y="292185"/>
                  </a:lnTo>
                  <a:lnTo>
                    <a:pt x="109924" y="349551"/>
                  </a:lnTo>
                  <a:lnTo>
                    <a:pt x="108349" y="330648"/>
                  </a:lnTo>
                  <a:lnTo>
                    <a:pt x="111715" y="308002"/>
                  </a:lnTo>
                  <a:lnTo>
                    <a:pt x="120231" y="288578"/>
                  </a:lnTo>
                  <a:lnTo>
                    <a:pt x="125777" y="280123"/>
                  </a:lnTo>
                  <a:lnTo>
                    <a:pt x="141298" y="267609"/>
                  </a:lnTo>
                  <a:lnTo>
                    <a:pt x="150351" y="262634"/>
                  </a:lnTo>
                  <a:lnTo>
                    <a:pt x="169767" y="260226"/>
                  </a:lnTo>
                  <a:lnTo>
                    <a:pt x="190095" y="260715"/>
                  </a:lnTo>
                  <a:lnTo>
                    <a:pt x="247821" y="253973"/>
                  </a:lnTo>
                  <a:lnTo>
                    <a:pt x="257631" y="250034"/>
                  </a:lnTo>
                  <a:lnTo>
                    <a:pt x="271650" y="236298"/>
                  </a:lnTo>
                  <a:lnTo>
                    <a:pt x="273516" y="227722"/>
                  </a:lnTo>
                  <a:lnTo>
                    <a:pt x="269352" y="208834"/>
                  </a:lnTo>
                  <a:lnTo>
                    <a:pt x="263796" y="201224"/>
                  </a:lnTo>
                  <a:lnTo>
                    <a:pt x="248264" y="189649"/>
                  </a:lnTo>
                  <a:lnTo>
                    <a:pt x="226543" y="186844"/>
                  </a:lnTo>
                  <a:lnTo>
                    <a:pt x="214199" y="187734"/>
                  </a:lnTo>
                  <a:lnTo>
                    <a:pt x="194245" y="198081"/>
                  </a:lnTo>
                  <a:lnTo>
                    <a:pt x="185649" y="205753"/>
                  </a:lnTo>
                  <a:lnTo>
                    <a:pt x="181087" y="215548"/>
                  </a:lnTo>
                  <a:lnTo>
                    <a:pt x="179030" y="278368"/>
                  </a:lnTo>
                  <a:lnTo>
                    <a:pt x="185244" y="299584"/>
                  </a:lnTo>
                  <a:lnTo>
                    <a:pt x="208837" y="345731"/>
                  </a:lnTo>
                  <a:lnTo>
                    <a:pt x="253842" y="376446"/>
                  </a:lnTo>
                  <a:lnTo>
                    <a:pt x="290201" y="391260"/>
                  </a:lnTo>
                  <a:lnTo>
                    <a:pt x="313812" y="393042"/>
                  </a:lnTo>
                  <a:lnTo>
                    <a:pt x="357969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1467986" y="3600746"/>
            <a:ext cx="1985573" cy="662020"/>
            <a:chOff x="1467986" y="3600746"/>
            <a:chExt cx="1985573" cy="662020"/>
          </a:xfrm>
        </p:grpSpPr>
        <p:sp>
          <p:nvSpPr>
            <p:cNvPr id="132" name="Freeform 131"/>
            <p:cNvSpPr/>
            <p:nvPr/>
          </p:nvSpPr>
          <p:spPr>
            <a:xfrm>
              <a:off x="1467986" y="3837382"/>
              <a:ext cx="164240" cy="237147"/>
            </a:xfrm>
            <a:custGeom>
              <a:avLst/>
              <a:gdLst/>
              <a:ahLst/>
              <a:cxnLst/>
              <a:rect l="0" t="0" r="0" b="0"/>
              <a:pathLst>
                <a:path w="164240" h="237147">
                  <a:moveTo>
                    <a:pt x="6003" y="68690"/>
                  </a:moveTo>
                  <a:lnTo>
                    <a:pt x="61144" y="83344"/>
                  </a:lnTo>
                  <a:lnTo>
                    <a:pt x="103970" y="87850"/>
                  </a:lnTo>
                  <a:lnTo>
                    <a:pt x="129092" y="82665"/>
                  </a:lnTo>
                  <a:lnTo>
                    <a:pt x="140705" y="78007"/>
                  </a:lnTo>
                  <a:lnTo>
                    <a:pt x="156728" y="63472"/>
                  </a:lnTo>
                  <a:lnTo>
                    <a:pt x="162638" y="54683"/>
                  </a:lnTo>
                  <a:lnTo>
                    <a:pt x="164239" y="46484"/>
                  </a:lnTo>
                  <a:lnTo>
                    <a:pt x="162966" y="38678"/>
                  </a:lnTo>
                  <a:lnTo>
                    <a:pt x="155313" y="23766"/>
                  </a:lnTo>
                  <a:lnTo>
                    <a:pt x="144113" y="9339"/>
                  </a:lnTo>
                  <a:lnTo>
                    <a:pt x="121977" y="1368"/>
                  </a:lnTo>
                  <a:lnTo>
                    <a:pt x="79750" y="0"/>
                  </a:lnTo>
                  <a:lnTo>
                    <a:pt x="53987" y="5406"/>
                  </a:lnTo>
                  <a:lnTo>
                    <a:pt x="34738" y="15608"/>
                  </a:lnTo>
                  <a:lnTo>
                    <a:pt x="10748" y="45683"/>
                  </a:lnTo>
                  <a:lnTo>
                    <a:pt x="0" y="89820"/>
                  </a:lnTo>
                  <a:lnTo>
                    <a:pt x="2405" y="128763"/>
                  </a:lnTo>
                  <a:lnTo>
                    <a:pt x="14868" y="173363"/>
                  </a:lnTo>
                  <a:lnTo>
                    <a:pt x="33326" y="204210"/>
                  </a:lnTo>
                  <a:lnTo>
                    <a:pt x="50902" y="220948"/>
                  </a:lnTo>
                  <a:lnTo>
                    <a:pt x="73531" y="229947"/>
                  </a:lnTo>
                  <a:lnTo>
                    <a:pt x="111288" y="2371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624289" y="3890138"/>
              <a:ext cx="302427" cy="372628"/>
            </a:xfrm>
            <a:custGeom>
              <a:avLst/>
              <a:gdLst/>
              <a:ahLst/>
              <a:cxnLst/>
              <a:rect l="0" t="0" r="0" b="0"/>
              <a:pathLst>
                <a:path w="302427" h="372628">
                  <a:moveTo>
                    <a:pt x="102384" y="110691"/>
                  </a:moveTo>
                  <a:lnTo>
                    <a:pt x="118025" y="92710"/>
                  </a:lnTo>
                  <a:lnTo>
                    <a:pt x="126103" y="75793"/>
                  </a:lnTo>
                  <a:lnTo>
                    <a:pt x="131639" y="40949"/>
                  </a:lnTo>
                  <a:lnTo>
                    <a:pt x="128906" y="30271"/>
                  </a:lnTo>
                  <a:lnTo>
                    <a:pt x="116511" y="12167"/>
                  </a:lnTo>
                  <a:lnTo>
                    <a:pt x="96185" y="2562"/>
                  </a:lnTo>
                  <a:lnTo>
                    <a:pt x="84213" y="0"/>
                  </a:lnTo>
                  <a:lnTo>
                    <a:pt x="61553" y="3393"/>
                  </a:lnTo>
                  <a:lnTo>
                    <a:pt x="32184" y="18457"/>
                  </a:lnTo>
                  <a:lnTo>
                    <a:pt x="17372" y="32264"/>
                  </a:lnTo>
                  <a:lnTo>
                    <a:pt x="6889" y="50098"/>
                  </a:lnTo>
                  <a:lnTo>
                    <a:pt x="0" y="85458"/>
                  </a:lnTo>
                  <a:lnTo>
                    <a:pt x="6078" y="130923"/>
                  </a:lnTo>
                  <a:lnTo>
                    <a:pt x="16397" y="161919"/>
                  </a:lnTo>
                  <a:lnTo>
                    <a:pt x="27513" y="178692"/>
                  </a:lnTo>
                  <a:lnTo>
                    <a:pt x="36092" y="181761"/>
                  </a:lnTo>
                  <a:lnTo>
                    <a:pt x="58103" y="178932"/>
                  </a:lnTo>
                  <a:lnTo>
                    <a:pt x="77245" y="166757"/>
                  </a:lnTo>
                  <a:lnTo>
                    <a:pt x="92381" y="149647"/>
                  </a:lnTo>
                  <a:lnTo>
                    <a:pt x="115567" y="99746"/>
                  </a:lnTo>
                  <a:lnTo>
                    <a:pt x="118192" y="99885"/>
                  </a:lnTo>
                  <a:lnTo>
                    <a:pt x="122750" y="157664"/>
                  </a:lnTo>
                  <a:lnTo>
                    <a:pt x="130540" y="206667"/>
                  </a:lnTo>
                  <a:lnTo>
                    <a:pt x="136412" y="264006"/>
                  </a:lnTo>
                  <a:lnTo>
                    <a:pt x="142901" y="321000"/>
                  </a:lnTo>
                  <a:lnTo>
                    <a:pt x="145352" y="371989"/>
                  </a:lnTo>
                  <a:lnTo>
                    <a:pt x="147407" y="372627"/>
                  </a:lnTo>
                  <a:lnTo>
                    <a:pt x="152810" y="363977"/>
                  </a:lnTo>
                  <a:lnTo>
                    <a:pt x="164768" y="340547"/>
                  </a:lnTo>
                  <a:lnTo>
                    <a:pt x="220963" y="289777"/>
                  </a:lnTo>
                  <a:lnTo>
                    <a:pt x="278492" y="259023"/>
                  </a:lnTo>
                  <a:lnTo>
                    <a:pt x="302426" y="247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783778" y="3832373"/>
              <a:ext cx="142938" cy="200171"/>
            </a:xfrm>
            <a:custGeom>
              <a:avLst/>
              <a:gdLst/>
              <a:ahLst/>
              <a:cxnLst/>
              <a:rect l="0" t="0" r="0" b="0"/>
              <a:pathLst>
                <a:path w="142938" h="200171">
                  <a:moveTo>
                    <a:pt x="6066" y="42114"/>
                  </a:moveTo>
                  <a:lnTo>
                    <a:pt x="0" y="75736"/>
                  </a:lnTo>
                  <a:lnTo>
                    <a:pt x="6089" y="112777"/>
                  </a:lnTo>
                  <a:lnTo>
                    <a:pt x="29480" y="168056"/>
                  </a:lnTo>
                  <a:lnTo>
                    <a:pt x="46409" y="194334"/>
                  </a:lnTo>
                  <a:lnTo>
                    <a:pt x="54018" y="198576"/>
                  </a:lnTo>
                  <a:lnTo>
                    <a:pt x="71832" y="200170"/>
                  </a:lnTo>
                  <a:lnTo>
                    <a:pt x="88328" y="193859"/>
                  </a:lnTo>
                  <a:lnTo>
                    <a:pt x="96002" y="188901"/>
                  </a:lnTo>
                  <a:lnTo>
                    <a:pt x="107649" y="174033"/>
                  </a:lnTo>
                  <a:lnTo>
                    <a:pt x="132083" y="115379"/>
                  </a:lnTo>
                  <a:lnTo>
                    <a:pt x="139721" y="80979"/>
                  </a:lnTo>
                  <a:lnTo>
                    <a:pt x="142513" y="18289"/>
                  </a:lnTo>
                  <a:lnTo>
                    <a:pt x="1429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987752" y="3831673"/>
              <a:ext cx="181119" cy="199361"/>
            </a:xfrm>
            <a:custGeom>
              <a:avLst/>
              <a:gdLst/>
              <a:ahLst/>
              <a:cxnLst/>
              <a:rect l="0" t="0" r="0" b="0"/>
              <a:pathLst>
                <a:path w="181119" h="199361">
                  <a:moveTo>
                    <a:pt x="75833" y="158627"/>
                  </a:moveTo>
                  <a:lnTo>
                    <a:pt x="90487" y="114665"/>
                  </a:lnTo>
                  <a:lnTo>
                    <a:pt x="89404" y="78791"/>
                  </a:lnTo>
                  <a:lnTo>
                    <a:pt x="81674" y="44115"/>
                  </a:lnTo>
                  <a:lnTo>
                    <a:pt x="66385" y="17203"/>
                  </a:lnTo>
                  <a:lnTo>
                    <a:pt x="50577" y="4915"/>
                  </a:lnTo>
                  <a:lnTo>
                    <a:pt x="41448" y="0"/>
                  </a:lnTo>
                  <a:lnTo>
                    <a:pt x="33023" y="233"/>
                  </a:lnTo>
                  <a:lnTo>
                    <a:pt x="25066" y="3899"/>
                  </a:lnTo>
                  <a:lnTo>
                    <a:pt x="17422" y="9851"/>
                  </a:lnTo>
                  <a:lnTo>
                    <a:pt x="5809" y="28944"/>
                  </a:lnTo>
                  <a:lnTo>
                    <a:pt x="1074" y="40586"/>
                  </a:lnTo>
                  <a:lnTo>
                    <a:pt x="0" y="84917"/>
                  </a:lnTo>
                  <a:lnTo>
                    <a:pt x="13305" y="146711"/>
                  </a:lnTo>
                  <a:lnTo>
                    <a:pt x="32416" y="189939"/>
                  </a:lnTo>
                  <a:lnTo>
                    <a:pt x="39870" y="195879"/>
                  </a:lnTo>
                  <a:lnTo>
                    <a:pt x="48348" y="198670"/>
                  </a:lnTo>
                  <a:lnTo>
                    <a:pt x="57510" y="199360"/>
                  </a:lnTo>
                  <a:lnTo>
                    <a:pt x="65957" y="196311"/>
                  </a:lnTo>
                  <a:lnTo>
                    <a:pt x="81582" y="183564"/>
                  </a:lnTo>
                  <a:lnTo>
                    <a:pt x="97944" y="151068"/>
                  </a:lnTo>
                  <a:lnTo>
                    <a:pt x="100088" y="125242"/>
                  </a:lnTo>
                  <a:lnTo>
                    <a:pt x="91245" y="64803"/>
                  </a:lnTo>
                  <a:lnTo>
                    <a:pt x="91957" y="64493"/>
                  </a:lnTo>
                  <a:lnTo>
                    <a:pt x="106986" y="95971"/>
                  </a:lnTo>
                  <a:lnTo>
                    <a:pt x="122434" y="106604"/>
                  </a:lnTo>
                  <a:lnTo>
                    <a:pt x="140998" y="108989"/>
                  </a:lnTo>
                  <a:lnTo>
                    <a:pt x="181118" y="105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184338" y="3621803"/>
              <a:ext cx="37176" cy="326384"/>
            </a:xfrm>
            <a:custGeom>
              <a:avLst/>
              <a:gdLst/>
              <a:ahLst/>
              <a:cxnLst/>
              <a:rect l="0" t="0" r="0" b="0"/>
              <a:pathLst>
                <a:path w="37176" h="326384">
                  <a:moveTo>
                    <a:pt x="5589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2138" y="112126"/>
                  </a:lnTo>
                  <a:lnTo>
                    <a:pt x="16108" y="169313"/>
                  </a:lnTo>
                  <a:lnTo>
                    <a:pt x="23004" y="222652"/>
                  </a:lnTo>
                  <a:lnTo>
                    <a:pt x="29046" y="280070"/>
                  </a:lnTo>
                  <a:lnTo>
                    <a:pt x="3717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116227" y="3716559"/>
              <a:ext cx="168457" cy="73701"/>
            </a:xfrm>
            <a:custGeom>
              <a:avLst/>
              <a:gdLst/>
              <a:ahLst/>
              <a:cxnLst/>
              <a:rect l="0" t="0" r="0" b="0"/>
              <a:pathLst>
                <a:path w="168457" h="73701">
                  <a:moveTo>
                    <a:pt x="168456" y="0"/>
                  </a:moveTo>
                  <a:lnTo>
                    <a:pt x="106176" y="25194"/>
                  </a:lnTo>
                  <a:lnTo>
                    <a:pt x="43849" y="4524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337326" y="3811316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5589" y="58617"/>
                  </a:lnTo>
                  <a:lnTo>
                    <a:pt x="9878" y="117307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358383" y="3727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434494" y="3779730"/>
              <a:ext cx="89431" cy="135175"/>
            </a:xfrm>
            <a:custGeom>
              <a:avLst/>
              <a:gdLst/>
              <a:ahLst/>
              <a:cxnLst/>
              <a:rect l="0" t="0" r="0" b="0"/>
              <a:pathLst>
                <a:path w="89431" h="135175">
                  <a:moveTo>
                    <a:pt x="60759" y="0"/>
                  </a:moveTo>
                  <a:lnTo>
                    <a:pt x="38403" y="5589"/>
                  </a:lnTo>
                  <a:lnTo>
                    <a:pt x="30647" y="10745"/>
                  </a:lnTo>
                  <a:lnTo>
                    <a:pt x="18910" y="25833"/>
                  </a:lnTo>
                  <a:lnTo>
                    <a:pt x="5726" y="54058"/>
                  </a:lnTo>
                  <a:lnTo>
                    <a:pt x="0" y="90236"/>
                  </a:lnTo>
                  <a:lnTo>
                    <a:pt x="4899" y="113805"/>
                  </a:lnTo>
                  <a:lnTo>
                    <a:pt x="9481" y="125003"/>
                  </a:lnTo>
                  <a:lnTo>
                    <a:pt x="17215" y="131299"/>
                  </a:lnTo>
                  <a:lnTo>
                    <a:pt x="38287" y="135174"/>
                  </a:lnTo>
                  <a:lnTo>
                    <a:pt x="48117" y="132230"/>
                  </a:lnTo>
                  <a:lnTo>
                    <a:pt x="65279" y="119600"/>
                  </a:lnTo>
                  <a:lnTo>
                    <a:pt x="82506" y="92759"/>
                  </a:lnTo>
                  <a:lnTo>
                    <a:pt x="89430" y="56990"/>
                  </a:lnTo>
                  <a:lnTo>
                    <a:pt x="84810" y="33518"/>
                  </a:lnTo>
                  <a:lnTo>
                    <a:pt x="712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560995" y="3775974"/>
              <a:ext cx="113244" cy="154453"/>
            </a:xfrm>
            <a:custGeom>
              <a:avLst/>
              <a:gdLst/>
              <a:ahLst/>
              <a:cxnLst/>
              <a:rect l="0" t="0" r="0" b="0"/>
              <a:pathLst>
                <a:path w="113244" h="154453">
                  <a:moveTo>
                    <a:pt x="7958" y="56399"/>
                  </a:moveTo>
                  <a:lnTo>
                    <a:pt x="22612" y="118491"/>
                  </a:lnTo>
                  <a:lnTo>
                    <a:pt x="32707" y="150836"/>
                  </a:lnTo>
                  <a:lnTo>
                    <a:pt x="32646" y="154452"/>
                  </a:lnTo>
                  <a:lnTo>
                    <a:pt x="30266" y="153353"/>
                  </a:lnTo>
                  <a:lnTo>
                    <a:pt x="22552" y="142773"/>
                  </a:lnTo>
                  <a:lnTo>
                    <a:pt x="4522" y="91820"/>
                  </a:lnTo>
                  <a:lnTo>
                    <a:pt x="0" y="39392"/>
                  </a:lnTo>
                  <a:lnTo>
                    <a:pt x="3641" y="16085"/>
                  </a:lnTo>
                  <a:lnTo>
                    <a:pt x="9760" y="8466"/>
                  </a:lnTo>
                  <a:lnTo>
                    <a:pt x="29036" y="0"/>
                  </a:lnTo>
                  <a:lnTo>
                    <a:pt x="39557" y="1252"/>
                  </a:lnTo>
                  <a:lnTo>
                    <a:pt x="60606" y="12002"/>
                  </a:lnTo>
                  <a:lnTo>
                    <a:pt x="75421" y="28478"/>
                  </a:lnTo>
                  <a:lnTo>
                    <a:pt x="107381" y="85187"/>
                  </a:lnTo>
                  <a:lnTo>
                    <a:pt x="113243" y="109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916393" y="3600746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3120" y="54144"/>
                  </a:lnTo>
                  <a:lnTo>
                    <a:pt x="14655" y="114680"/>
                  </a:lnTo>
                  <a:lnTo>
                    <a:pt x="24749" y="171240"/>
                  </a:lnTo>
                  <a:lnTo>
                    <a:pt x="29560" y="221273"/>
                  </a:lnTo>
                  <a:lnTo>
                    <a:pt x="39652" y="279786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863751" y="3706031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05028" y="17958"/>
                  </a:lnTo>
                  <a:lnTo>
                    <a:pt x="47019" y="351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053264" y="3693879"/>
              <a:ext cx="52643" cy="141199"/>
            </a:xfrm>
            <a:custGeom>
              <a:avLst/>
              <a:gdLst/>
              <a:ahLst/>
              <a:cxnLst/>
              <a:rect l="0" t="0" r="0" b="0"/>
              <a:pathLst>
                <a:path w="52643" h="141199">
                  <a:moveTo>
                    <a:pt x="0" y="64794"/>
                  </a:moveTo>
                  <a:lnTo>
                    <a:pt x="25194" y="118669"/>
                  </a:lnTo>
                  <a:lnTo>
                    <a:pt x="35411" y="141198"/>
                  </a:lnTo>
                  <a:lnTo>
                    <a:pt x="34065" y="131117"/>
                  </a:lnTo>
                  <a:lnTo>
                    <a:pt x="15245" y="81760"/>
                  </a:lnTo>
                  <a:lnTo>
                    <a:pt x="11460" y="28891"/>
                  </a:lnTo>
                  <a:lnTo>
                    <a:pt x="14659" y="18632"/>
                  </a:lnTo>
                  <a:lnTo>
                    <a:pt x="20301" y="10623"/>
                  </a:lnTo>
                  <a:lnTo>
                    <a:pt x="27572" y="4113"/>
                  </a:lnTo>
                  <a:lnTo>
                    <a:pt x="33589" y="944"/>
                  </a:lnTo>
                  <a:lnTo>
                    <a:pt x="38770" y="0"/>
                  </a:lnTo>
                  <a:lnTo>
                    <a:pt x="52642" y="1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169077" y="3653388"/>
              <a:ext cx="104035" cy="167344"/>
            </a:xfrm>
            <a:custGeom>
              <a:avLst/>
              <a:gdLst/>
              <a:ahLst/>
              <a:cxnLst/>
              <a:rect l="0" t="0" r="0" b="0"/>
              <a:pathLst>
                <a:path w="104035" h="167344">
                  <a:moveTo>
                    <a:pt x="0" y="31586"/>
                  </a:moveTo>
                  <a:lnTo>
                    <a:pt x="0" y="80517"/>
                  </a:lnTo>
                  <a:lnTo>
                    <a:pt x="2340" y="108315"/>
                  </a:lnTo>
                  <a:lnTo>
                    <a:pt x="29309" y="158558"/>
                  </a:lnTo>
                  <a:lnTo>
                    <a:pt x="37087" y="164197"/>
                  </a:lnTo>
                  <a:lnTo>
                    <a:pt x="45782" y="166786"/>
                  </a:lnTo>
                  <a:lnTo>
                    <a:pt x="55088" y="167343"/>
                  </a:lnTo>
                  <a:lnTo>
                    <a:pt x="71667" y="161722"/>
                  </a:lnTo>
                  <a:lnTo>
                    <a:pt x="79364" y="156948"/>
                  </a:lnTo>
                  <a:lnTo>
                    <a:pt x="91035" y="139165"/>
                  </a:lnTo>
                  <a:lnTo>
                    <a:pt x="98952" y="115664"/>
                  </a:lnTo>
                  <a:lnTo>
                    <a:pt x="104034" y="62448"/>
                  </a:lnTo>
                  <a:lnTo>
                    <a:pt x="101795" y="2708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322478" y="3639853"/>
              <a:ext cx="131081" cy="184436"/>
            </a:xfrm>
            <a:custGeom>
              <a:avLst/>
              <a:gdLst/>
              <a:ahLst/>
              <a:cxnLst/>
              <a:rect l="0" t="0" r="0" b="0"/>
              <a:pathLst>
                <a:path w="131081" h="184436">
                  <a:moveTo>
                    <a:pt x="25584" y="97763"/>
                  </a:moveTo>
                  <a:lnTo>
                    <a:pt x="42351" y="103353"/>
                  </a:lnTo>
                  <a:lnTo>
                    <a:pt x="59943" y="102977"/>
                  </a:lnTo>
                  <a:lnTo>
                    <a:pt x="99831" y="93204"/>
                  </a:lnTo>
                  <a:lnTo>
                    <a:pt x="125442" y="77825"/>
                  </a:lnTo>
                  <a:lnTo>
                    <a:pt x="129591" y="69263"/>
                  </a:lnTo>
                  <a:lnTo>
                    <a:pt x="131080" y="47272"/>
                  </a:lnTo>
                  <a:lnTo>
                    <a:pt x="124723" y="28139"/>
                  </a:lnTo>
                  <a:lnTo>
                    <a:pt x="119753" y="19762"/>
                  </a:lnTo>
                  <a:lnTo>
                    <a:pt x="104871" y="7334"/>
                  </a:lnTo>
                  <a:lnTo>
                    <a:pt x="95990" y="2382"/>
                  </a:lnTo>
                  <a:lnTo>
                    <a:pt x="76762" y="0"/>
                  </a:lnTo>
                  <a:lnTo>
                    <a:pt x="57688" y="4010"/>
                  </a:lnTo>
                  <a:lnTo>
                    <a:pt x="41412" y="13591"/>
                  </a:lnTo>
                  <a:lnTo>
                    <a:pt x="29499" y="28768"/>
                  </a:lnTo>
                  <a:lnTo>
                    <a:pt x="4870" y="87648"/>
                  </a:lnTo>
                  <a:lnTo>
                    <a:pt x="0" y="108475"/>
                  </a:lnTo>
                  <a:lnTo>
                    <a:pt x="6406" y="150442"/>
                  </a:lnTo>
                  <a:lnTo>
                    <a:pt x="9289" y="160958"/>
                  </a:lnTo>
                  <a:lnTo>
                    <a:pt x="14721" y="169139"/>
                  </a:lnTo>
                  <a:lnTo>
                    <a:pt x="30114" y="181349"/>
                  </a:lnTo>
                  <a:lnTo>
                    <a:pt x="51774" y="184435"/>
                  </a:lnTo>
                  <a:lnTo>
                    <a:pt x="110508" y="173872"/>
                  </a:lnTo>
                  <a:lnTo>
                    <a:pt x="120340" y="1714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3127509" y="4213667"/>
            <a:ext cx="1273105" cy="636427"/>
            <a:chOff x="3127509" y="4213667"/>
            <a:chExt cx="1273105" cy="636427"/>
          </a:xfrm>
        </p:grpSpPr>
        <p:sp>
          <p:nvSpPr>
            <p:cNvPr id="148" name="Freeform 147"/>
            <p:cNvSpPr/>
            <p:nvPr/>
          </p:nvSpPr>
          <p:spPr>
            <a:xfrm>
              <a:off x="3127509" y="4483467"/>
              <a:ext cx="210025" cy="366627"/>
            </a:xfrm>
            <a:custGeom>
              <a:avLst/>
              <a:gdLst/>
              <a:ahLst/>
              <a:cxnLst/>
              <a:rect l="0" t="0" r="0" b="0"/>
              <a:pathLst>
                <a:path w="210025" h="366627">
                  <a:moveTo>
                    <a:pt x="52097" y="43786"/>
                  </a:moveTo>
                  <a:lnTo>
                    <a:pt x="40919" y="60554"/>
                  </a:lnTo>
                  <a:lnTo>
                    <a:pt x="38550" y="78145"/>
                  </a:lnTo>
                  <a:lnTo>
                    <a:pt x="41171" y="136785"/>
                  </a:lnTo>
                  <a:lnTo>
                    <a:pt x="41490" y="194651"/>
                  </a:lnTo>
                  <a:lnTo>
                    <a:pt x="41545" y="244855"/>
                  </a:lnTo>
                  <a:lnTo>
                    <a:pt x="41561" y="293655"/>
                  </a:lnTo>
                  <a:lnTo>
                    <a:pt x="41567" y="352066"/>
                  </a:lnTo>
                  <a:lnTo>
                    <a:pt x="38058" y="360441"/>
                  </a:lnTo>
                  <a:lnTo>
                    <a:pt x="32209" y="364854"/>
                  </a:lnTo>
                  <a:lnTo>
                    <a:pt x="24800" y="366626"/>
                  </a:lnTo>
                  <a:lnTo>
                    <a:pt x="18691" y="363128"/>
                  </a:lnTo>
                  <a:lnTo>
                    <a:pt x="8784" y="346763"/>
                  </a:lnTo>
                  <a:lnTo>
                    <a:pt x="1297" y="289724"/>
                  </a:lnTo>
                  <a:lnTo>
                    <a:pt x="0" y="239359"/>
                  </a:lnTo>
                  <a:lnTo>
                    <a:pt x="786" y="188562"/>
                  </a:lnTo>
                  <a:lnTo>
                    <a:pt x="10939" y="128883"/>
                  </a:lnTo>
                  <a:lnTo>
                    <a:pt x="28826" y="66344"/>
                  </a:lnTo>
                  <a:lnTo>
                    <a:pt x="53046" y="26146"/>
                  </a:lnTo>
                  <a:lnTo>
                    <a:pt x="67726" y="11380"/>
                  </a:lnTo>
                  <a:lnTo>
                    <a:pt x="85950" y="918"/>
                  </a:lnTo>
                  <a:lnTo>
                    <a:pt x="95722" y="0"/>
                  </a:lnTo>
                  <a:lnTo>
                    <a:pt x="115940" y="5219"/>
                  </a:lnTo>
                  <a:lnTo>
                    <a:pt x="141463" y="21311"/>
                  </a:lnTo>
                  <a:lnTo>
                    <a:pt x="153427" y="37307"/>
                  </a:lnTo>
                  <a:lnTo>
                    <a:pt x="186425" y="99904"/>
                  </a:lnTo>
                  <a:lnTo>
                    <a:pt x="202503" y="153267"/>
                  </a:lnTo>
                  <a:lnTo>
                    <a:pt x="208538" y="208869"/>
                  </a:lnTo>
                  <a:lnTo>
                    <a:pt x="209731" y="264912"/>
                  </a:lnTo>
                  <a:lnTo>
                    <a:pt x="204785" y="328304"/>
                  </a:lnTo>
                  <a:lnTo>
                    <a:pt x="210024" y="338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548103" y="4506197"/>
              <a:ext cx="168457" cy="21057"/>
            </a:xfrm>
            <a:custGeom>
              <a:avLst/>
              <a:gdLst/>
              <a:ahLst/>
              <a:cxnLst/>
              <a:rect l="0" t="0" r="0" b="0"/>
              <a:pathLst>
                <a:path w="168457" h="21057">
                  <a:moveTo>
                    <a:pt x="168456" y="0"/>
                  </a:moveTo>
                  <a:lnTo>
                    <a:pt x="125764" y="3119"/>
                  </a:lnTo>
                  <a:lnTo>
                    <a:pt x="65218" y="10722"/>
                  </a:lnTo>
                  <a:lnTo>
                    <a:pt x="19598" y="1866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516518" y="4611482"/>
              <a:ext cx="221099" cy="15726"/>
            </a:xfrm>
            <a:custGeom>
              <a:avLst/>
              <a:gdLst/>
              <a:ahLst/>
              <a:cxnLst/>
              <a:rect l="0" t="0" r="0" b="0"/>
              <a:pathLst>
                <a:path w="221099" h="15726">
                  <a:moveTo>
                    <a:pt x="221098" y="0"/>
                  </a:moveTo>
                  <a:lnTo>
                    <a:pt x="183620" y="8333"/>
                  </a:lnTo>
                  <a:lnTo>
                    <a:pt x="132197" y="10094"/>
                  </a:lnTo>
                  <a:lnTo>
                    <a:pt x="76979" y="11612"/>
                  </a:lnTo>
                  <a:lnTo>
                    <a:pt x="27250" y="1572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937658" y="4264041"/>
              <a:ext cx="42115" cy="494840"/>
            </a:xfrm>
            <a:custGeom>
              <a:avLst/>
              <a:gdLst/>
              <a:ahLst/>
              <a:cxnLst/>
              <a:rect l="0" t="0" r="0" b="0"/>
              <a:pathLst>
                <a:path w="42115" h="494840">
                  <a:moveTo>
                    <a:pt x="42114" y="0"/>
                  </a:moveTo>
                  <a:lnTo>
                    <a:pt x="33780" y="37478"/>
                  </a:lnTo>
                  <a:lnTo>
                    <a:pt x="32019" y="88902"/>
                  </a:lnTo>
                  <a:lnTo>
                    <a:pt x="24435" y="145289"/>
                  </a:lnTo>
                  <a:lnTo>
                    <a:pt x="20888" y="195647"/>
                  </a:lnTo>
                  <a:lnTo>
                    <a:pt x="14118" y="253332"/>
                  </a:lnTo>
                  <a:lnTo>
                    <a:pt x="11592" y="307988"/>
                  </a:lnTo>
                  <a:lnTo>
                    <a:pt x="10843" y="361227"/>
                  </a:lnTo>
                  <a:lnTo>
                    <a:pt x="9452" y="411707"/>
                  </a:lnTo>
                  <a:lnTo>
                    <a:pt x="2213" y="461391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011891" y="4213667"/>
              <a:ext cx="388723" cy="528147"/>
            </a:xfrm>
            <a:custGeom>
              <a:avLst/>
              <a:gdLst/>
              <a:ahLst/>
              <a:cxnLst/>
              <a:rect l="0" t="0" r="0" b="0"/>
              <a:pathLst>
                <a:path w="388723" h="528147">
                  <a:moveTo>
                    <a:pt x="167922" y="39846"/>
                  </a:moveTo>
                  <a:lnTo>
                    <a:pt x="125231" y="54418"/>
                  </a:lnTo>
                  <a:lnTo>
                    <a:pt x="105665" y="67379"/>
                  </a:lnTo>
                  <a:lnTo>
                    <a:pt x="66729" y="114398"/>
                  </a:lnTo>
                  <a:lnTo>
                    <a:pt x="38186" y="171469"/>
                  </a:lnTo>
                  <a:lnTo>
                    <a:pt x="13137" y="232135"/>
                  </a:lnTo>
                  <a:lnTo>
                    <a:pt x="2167" y="294508"/>
                  </a:lnTo>
                  <a:lnTo>
                    <a:pt x="0" y="351888"/>
                  </a:lnTo>
                  <a:lnTo>
                    <a:pt x="1964" y="393045"/>
                  </a:lnTo>
                  <a:lnTo>
                    <a:pt x="23206" y="449829"/>
                  </a:lnTo>
                  <a:lnTo>
                    <a:pt x="36923" y="468115"/>
                  </a:lnTo>
                  <a:lnTo>
                    <a:pt x="77232" y="504992"/>
                  </a:lnTo>
                  <a:lnTo>
                    <a:pt x="131933" y="526991"/>
                  </a:lnTo>
                  <a:lnTo>
                    <a:pt x="155436" y="528146"/>
                  </a:lnTo>
                  <a:lnTo>
                    <a:pt x="199121" y="519356"/>
                  </a:lnTo>
                  <a:lnTo>
                    <a:pt x="240375" y="497949"/>
                  </a:lnTo>
                  <a:lnTo>
                    <a:pt x="302319" y="450361"/>
                  </a:lnTo>
                  <a:lnTo>
                    <a:pt x="353781" y="395729"/>
                  </a:lnTo>
                  <a:lnTo>
                    <a:pt x="381373" y="334460"/>
                  </a:lnTo>
                  <a:lnTo>
                    <a:pt x="387510" y="284088"/>
                  </a:lnTo>
                  <a:lnTo>
                    <a:pt x="388722" y="229078"/>
                  </a:lnTo>
                  <a:lnTo>
                    <a:pt x="383372" y="178740"/>
                  </a:lnTo>
                  <a:lnTo>
                    <a:pt x="364562" y="116007"/>
                  </a:lnTo>
                  <a:lnTo>
                    <a:pt x="339216" y="77507"/>
                  </a:lnTo>
                  <a:lnTo>
                    <a:pt x="292126" y="33052"/>
                  </a:lnTo>
                  <a:lnTo>
                    <a:pt x="230905" y="5387"/>
                  </a:lnTo>
                  <a:lnTo>
                    <a:pt x="193863" y="0"/>
                  </a:lnTo>
                  <a:lnTo>
                    <a:pt x="146865" y="82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591939" y="202891"/>
            <a:ext cx="2198113" cy="795993"/>
            <a:chOff x="591939" y="202891"/>
            <a:chExt cx="2198113" cy="795993"/>
          </a:xfrm>
        </p:grpSpPr>
        <p:sp>
          <p:nvSpPr>
            <p:cNvPr id="2" name="Freeform 1"/>
            <p:cNvSpPr/>
            <p:nvPr/>
          </p:nvSpPr>
          <p:spPr>
            <a:xfrm>
              <a:off x="591939" y="397279"/>
              <a:ext cx="299865" cy="601605"/>
            </a:xfrm>
            <a:custGeom>
              <a:avLst/>
              <a:gdLst/>
              <a:ahLst/>
              <a:cxnLst/>
              <a:rect l="0" t="0" r="0" b="0"/>
              <a:pathLst>
                <a:path w="299865" h="601605">
                  <a:moveTo>
                    <a:pt x="218755" y="139674"/>
                  </a:moveTo>
                  <a:lnTo>
                    <a:pt x="218755" y="81057"/>
                  </a:lnTo>
                  <a:lnTo>
                    <a:pt x="207576" y="46267"/>
                  </a:lnTo>
                  <a:lnTo>
                    <a:pt x="189446" y="19321"/>
                  </a:lnTo>
                  <a:lnTo>
                    <a:pt x="166734" y="7025"/>
                  </a:lnTo>
                  <a:lnTo>
                    <a:pt x="137143" y="0"/>
                  </a:lnTo>
                  <a:lnTo>
                    <a:pt x="89938" y="3793"/>
                  </a:lnTo>
                  <a:lnTo>
                    <a:pt x="53855" y="19214"/>
                  </a:lnTo>
                  <a:lnTo>
                    <a:pt x="35892" y="31934"/>
                  </a:lnTo>
                  <a:lnTo>
                    <a:pt x="23229" y="48506"/>
                  </a:lnTo>
                  <a:lnTo>
                    <a:pt x="5567" y="87740"/>
                  </a:lnTo>
                  <a:lnTo>
                    <a:pt x="0" y="124416"/>
                  </a:lnTo>
                  <a:lnTo>
                    <a:pt x="6525" y="177561"/>
                  </a:lnTo>
                  <a:lnTo>
                    <a:pt x="16922" y="210951"/>
                  </a:lnTo>
                  <a:lnTo>
                    <a:pt x="28056" y="228284"/>
                  </a:lnTo>
                  <a:lnTo>
                    <a:pt x="43923" y="240668"/>
                  </a:lnTo>
                  <a:lnTo>
                    <a:pt x="63843" y="248901"/>
                  </a:lnTo>
                  <a:lnTo>
                    <a:pt x="101365" y="252366"/>
                  </a:lnTo>
                  <a:lnTo>
                    <a:pt x="139779" y="245334"/>
                  </a:lnTo>
                  <a:lnTo>
                    <a:pt x="167019" y="228952"/>
                  </a:lnTo>
                  <a:lnTo>
                    <a:pt x="188738" y="208111"/>
                  </a:lnTo>
                  <a:lnTo>
                    <a:pt x="207150" y="167100"/>
                  </a:lnTo>
                  <a:lnTo>
                    <a:pt x="222052" y="119875"/>
                  </a:lnTo>
                  <a:lnTo>
                    <a:pt x="224462" y="118286"/>
                  </a:lnTo>
                  <a:lnTo>
                    <a:pt x="234238" y="172790"/>
                  </a:lnTo>
                  <a:lnTo>
                    <a:pt x="243749" y="221886"/>
                  </a:lnTo>
                  <a:lnTo>
                    <a:pt x="253977" y="273477"/>
                  </a:lnTo>
                  <a:lnTo>
                    <a:pt x="264416" y="331398"/>
                  </a:lnTo>
                  <a:lnTo>
                    <a:pt x="278424" y="388635"/>
                  </a:lnTo>
                  <a:lnTo>
                    <a:pt x="292456" y="439976"/>
                  </a:lnTo>
                  <a:lnTo>
                    <a:pt x="299864" y="488745"/>
                  </a:lnTo>
                  <a:lnTo>
                    <a:pt x="298939" y="534001"/>
                  </a:lnTo>
                  <a:lnTo>
                    <a:pt x="292997" y="557086"/>
                  </a:lnTo>
                  <a:lnTo>
                    <a:pt x="282557" y="575145"/>
                  </a:lnTo>
                  <a:lnTo>
                    <a:pt x="263879" y="587850"/>
                  </a:lnTo>
                  <a:lnTo>
                    <a:pt x="239980" y="596227"/>
                  </a:lnTo>
                  <a:lnTo>
                    <a:pt x="183390" y="601604"/>
                  </a:lnTo>
                  <a:lnTo>
                    <a:pt x="133407" y="599416"/>
                  </a:lnTo>
                  <a:lnTo>
                    <a:pt x="84672" y="591359"/>
                  </a:lnTo>
                  <a:lnTo>
                    <a:pt x="46836" y="584682"/>
                  </a:lnTo>
                  <a:lnTo>
                    <a:pt x="18713" y="581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09955" y="452725"/>
              <a:ext cx="16595" cy="221099"/>
            </a:xfrm>
            <a:custGeom>
              <a:avLst/>
              <a:gdLst/>
              <a:ahLst/>
              <a:cxnLst/>
              <a:rect l="0" t="0" r="0" b="0"/>
              <a:pathLst>
                <a:path w="16595" h="221099">
                  <a:moveTo>
                    <a:pt x="6065" y="0"/>
                  </a:moveTo>
                  <a:lnTo>
                    <a:pt x="0" y="35961"/>
                  </a:lnTo>
                  <a:lnTo>
                    <a:pt x="3748" y="87474"/>
                  </a:lnTo>
                  <a:lnTo>
                    <a:pt x="6549" y="137962"/>
                  </a:lnTo>
                  <a:lnTo>
                    <a:pt x="14263" y="187649"/>
                  </a:lnTo>
                  <a:lnTo>
                    <a:pt x="16594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42321" y="515896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4311" y="8333"/>
                  </a:lnTo>
                  <a:lnTo>
                    <a:pt x="59365" y="100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24187" y="202891"/>
              <a:ext cx="239938" cy="487172"/>
            </a:xfrm>
            <a:custGeom>
              <a:avLst/>
              <a:gdLst/>
              <a:ahLst/>
              <a:cxnLst/>
              <a:rect l="0" t="0" r="0" b="0"/>
              <a:pathLst>
                <a:path w="239938" h="487172">
                  <a:moveTo>
                    <a:pt x="207730" y="144549"/>
                  </a:moveTo>
                  <a:lnTo>
                    <a:pt x="171813" y="205659"/>
                  </a:lnTo>
                  <a:lnTo>
                    <a:pt x="137431" y="265680"/>
                  </a:lnTo>
                  <a:lnTo>
                    <a:pt x="109442" y="319211"/>
                  </a:lnTo>
                  <a:lnTo>
                    <a:pt x="74366" y="381196"/>
                  </a:lnTo>
                  <a:lnTo>
                    <a:pt x="58900" y="416658"/>
                  </a:lnTo>
                  <a:lnTo>
                    <a:pt x="56965" y="438621"/>
                  </a:lnTo>
                  <a:lnTo>
                    <a:pt x="61175" y="458912"/>
                  </a:lnTo>
                  <a:lnTo>
                    <a:pt x="70844" y="475728"/>
                  </a:lnTo>
                  <a:lnTo>
                    <a:pt x="79038" y="481149"/>
                  </a:lnTo>
                  <a:lnTo>
                    <a:pt x="100620" y="487171"/>
                  </a:lnTo>
                  <a:lnTo>
                    <a:pt x="139079" y="484973"/>
                  </a:lnTo>
                  <a:lnTo>
                    <a:pt x="160061" y="476783"/>
                  </a:lnTo>
                  <a:lnTo>
                    <a:pt x="206045" y="451816"/>
                  </a:lnTo>
                  <a:lnTo>
                    <a:pt x="236739" y="412220"/>
                  </a:lnTo>
                  <a:lnTo>
                    <a:pt x="239937" y="402545"/>
                  </a:lnTo>
                  <a:lnTo>
                    <a:pt x="238850" y="367741"/>
                  </a:lnTo>
                  <a:lnTo>
                    <a:pt x="229949" y="335852"/>
                  </a:lnTo>
                  <a:lnTo>
                    <a:pt x="219165" y="318870"/>
                  </a:lnTo>
                  <a:lnTo>
                    <a:pt x="164771" y="274607"/>
                  </a:lnTo>
                  <a:lnTo>
                    <a:pt x="102371" y="232305"/>
                  </a:lnTo>
                  <a:lnTo>
                    <a:pt x="39463" y="183155"/>
                  </a:lnTo>
                  <a:lnTo>
                    <a:pt x="16973" y="160927"/>
                  </a:lnTo>
                  <a:lnTo>
                    <a:pt x="6746" y="142469"/>
                  </a:lnTo>
                  <a:lnTo>
                    <a:pt x="0" y="106758"/>
                  </a:lnTo>
                  <a:lnTo>
                    <a:pt x="4661" y="86419"/>
                  </a:lnTo>
                  <a:lnTo>
                    <a:pt x="26718" y="48709"/>
                  </a:lnTo>
                  <a:lnTo>
                    <a:pt x="52321" y="23475"/>
                  </a:lnTo>
                  <a:lnTo>
                    <a:pt x="87723" y="6770"/>
                  </a:lnTo>
                  <a:lnTo>
                    <a:pt x="127848" y="0"/>
                  </a:lnTo>
                  <a:lnTo>
                    <a:pt x="163784" y="3584"/>
                  </a:lnTo>
                  <a:lnTo>
                    <a:pt x="182739" y="12098"/>
                  </a:lnTo>
                  <a:lnTo>
                    <a:pt x="191069" y="17644"/>
                  </a:lnTo>
                  <a:lnTo>
                    <a:pt x="203445" y="33164"/>
                  </a:lnTo>
                  <a:lnTo>
                    <a:pt x="220921" y="71724"/>
                  </a:lnTo>
                  <a:lnTo>
                    <a:pt x="222171" y="89176"/>
                  </a:lnTo>
                  <a:lnTo>
                    <a:pt x="218258" y="1129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47772" y="379025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8" y="8334"/>
                  </a:lnTo>
                  <a:lnTo>
                    <a:pt x="2555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37243" y="452725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78336" y="12724"/>
                  </a:lnTo>
                  <a:lnTo>
                    <a:pt x="17175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26926" y="252683"/>
              <a:ext cx="10401" cy="357970"/>
            </a:xfrm>
            <a:custGeom>
              <a:avLst/>
              <a:gdLst/>
              <a:ahLst/>
              <a:cxnLst/>
              <a:rect l="0" t="0" r="0" b="0"/>
              <a:pathLst>
                <a:path w="10401" h="357970">
                  <a:moveTo>
                    <a:pt x="10400" y="0"/>
                  </a:moveTo>
                  <a:lnTo>
                    <a:pt x="1335" y="58617"/>
                  </a:lnTo>
                  <a:lnTo>
                    <a:pt x="305" y="110175"/>
                  </a:lnTo>
                  <a:lnTo>
                    <a:pt x="0" y="169905"/>
                  </a:lnTo>
                  <a:lnTo>
                    <a:pt x="5499" y="220878"/>
                  </a:lnTo>
                  <a:lnTo>
                    <a:pt x="9432" y="280024"/>
                  </a:lnTo>
                  <a:lnTo>
                    <a:pt x="10209" y="330528"/>
                  </a:lnTo>
                  <a:lnTo>
                    <a:pt x="1040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47339" y="282350"/>
              <a:ext cx="342713" cy="372118"/>
            </a:xfrm>
            <a:custGeom>
              <a:avLst/>
              <a:gdLst/>
              <a:ahLst/>
              <a:cxnLst/>
              <a:rect l="0" t="0" r="0" b="0"/>
              <a:pathLst>
                <a:path w="342713" h="372118">
                  <a:moveTo>
                    <a:pt x="37386" y="22976"/>
                  </a:moveTo>
                  <a:lnTo>
                    <a:pt x="12214" y="69832"/>
                  </a:lnTo>
                  <a:lnTo>
                    <a:pt x="13720" y="63688"/>
                  </a:lnTo>
                  <a:lnTo>
                    <a:pt x="26734" y="40498"/>
                  </a:lnTo>
                  <a:lnTo>
                    <a:pt x="50998" y="16989"/>
                  </a:lnTo>
                  <a:lnTo>
                    <a:pt x="80414" y="795"/>
                  </a:lnTo>
                  <a:lnTo>
                    <a:pt x="90638" y="0"/>
                  </a:lnTo>
                  <a:lnTo>
                    <a:pt x="111356" y="5355"/>
                  </a:lnTo>
                  <a:lnTo>
                    <a:pt x="126024" y="18654"/>
                  </a:lnTo>
                  <a:lnTo>
                    <a:pt x="144972" y="55787"/>
                  </a:lnTo>
                  <a:lnTo>
                    <a:pt x="158810" y="106493"/>
                  </a:lnTo>
                  <a:lnTo>
                    <a:pt x="162756" y="168501"/>
                  </a:lnTo>
                  <a:lnTo>
                    <a:pt x="157947" y="226157"/>
                  </a:lnTo>
                  <a:lnTo>
                    <a:pt x="142372" y="285215"/>
                  </a:lnTo>
                  <a:lnTo>
                    <a:pt x="133179" y="306813"/>
                  </a:lnTo>
                  <a:lnTo>
                    <a:pt x="94368" y="354242"/>
                  </a:lnTo>
                  <a:lnTo>
                    <a:pt x="67138" y="371213"/>
                  </a:lnTo>
                  <a:lnTo>
                    <a:pt x="57220" y="372117"/>
                  </a:lnTo>
                  <a:lnTo>
                    <a:pt x="36843" y="366883"/>
                  </a:lnTo>
                  <a:lnTo>
                    <a:pt x="11229" y="350782"/>
                  </a:lnTo>
                  <a:lnTo>
                    <a:pt x="2364" y="331664"/>
                  </a:lnTo>
                  <a:lnTo>
                    <a:pt x="0" y="320015"/>
                  </a:lnTo>
                  <a:lnTo>
                    <a:pt x="3612" y="297713"/>
                  </a:lnTo>
                  <a:lnTo>
                    <a:pt x="18800" y="268546"/>
                  </a:lnTo>
                  <a:lnTo>
                    <a:pt x="24995" y="260389"/>
                  </a:lnTo>
                  <a:lnTo>
                    <a:pt x="44357" y="251325"/>
                  </a:lnTo>
                  <a:lnTo>
                    <a:pt x="56072" y="248908"/>
                  </a:lnTo>
                  <a:lnTo>
                    <a:pt x="78446" y="252462"/>
                  </a:lnTo>
                  <a:lnTo>
                    <a:pt x="132004" y="280274"/>
                  </a:lnTo>
                  <a:lnTo>
                    <a:pt x="184767" y="319999"/>
                  </a:lnTo>
                  <a:lnTo>
                    <a:pt x="245758" y="347804"/>
                  </a:lnTo>
                  <a:lnTo>
                    <a:pt x="306375" y="365532"/>
                  </a:lnTo>
                  <a:lnTo>
                    <a:pt x="342712" y="3704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36953" y="2009252"/>
            <a:ext cx="947566" cy="464946"/>
            <a:chOff x="536953" y="2009252"/>
            <a:chExt cx="947566" cy="464946"/>
          </a:xfrm>
        </p:grpSpPr>
        <p:sp>
          <p:nvSpPr>
            <p:cNvPr id="11" name="Freeform 10"/>
            <p:cNvSpPr/>
            <p:nvPr/>
          </p:nvSpPr>
          <p:spPr>
            <a:xfrm>
              <a:off x="536953" y="2010943"/>
              <a:ext cx="18858" cy="463255"/>
            </a:xfrm>
            <a:custGeom>
              <a:avLst/>
              <a:gdLst/>
              <a:ahLst/>
              <a:cxnLst/>
              <a:rect l="0" t="0" r="0" b="0"/>
              <a:pathLst>
                <a:path w="18858" h="463255">
                  <a:moveTo>
                    <a:pt x="0" y="0"/>
                  </a:moveTo>
                  <a:lnTo>
                    <a:pt x="0" y="58616"/>
                  </a:lnTo>
                  <a:lnTo>
                    <a:pt x="7236" y="112790"/>
                  </a:lnTo>
                  <a:lnTo>
                    <a:pt x="9878" y="171671"/>
                  </a:lnTo>
                  <a:lnTo>
                    <a:pt x="10336" y="222051"/>
                  </a:lnTo>
                  <a:lnTo>
                    <a:pt x="10471" y="274023"/>
                  </a:lnTo>
                  <a:lnTo>
                    <a:pt x="13631" y="326467"/>
                  </a:lnTo>
                  <a:lnTo>
                    <a:pt x="18857" y="379050"/>
                  </a:lnTo>
                  <a:lnTo>
                    <a:pt x="15033" y="438042"/>
                  </a:lnTo>
                  <a:lnTo>
                    <a:pt x="10528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79981" y="2009252"/>
              <a:ext cx="267584" cy="437463"/>
            </a:xfrm>
            <a:custGeom>
              <a:avLst/>
              <a:gdLst/>
              <a:ahLst/>
              <a:cxnLst/>
              <a:rect l="0" t="0" r="0" b="0"/>
              <a:pathLst>
                <a:path w="267584" h="437463">
                  <a:moveTo>
                    <a:pt x="25428" y="22748"/>
                  </a:moveTo>
                  <a:lnTo>
                    <a:pt x="22308" y="65439"/>
                  </a:lnTo>
                  <a:lnTo>
                    <a:pt x="10774" y="107090"/>
                  </a:lnTo>
                  <a:lnTo>
                    <a:pt x="7470" y="110561"/>
                  </a:lnTo>
                  <a:lnTo>
                    <a:pt x="4097" y="109366"/>
                  </a:lnTo>
                  <a:lnTo>
                    <a:pt x="679" y="105060"/>
                  </a:lnTo>
                  <a:lnTo>
                    <a:pt x="0" y="87797"/>
                  </a:lnTo>
                  <a:lnTo>
                    <a:pt x="4768" y="65696"/>
                  </a:lnTo>
                  <a:lnTo>
                    <a:pt x="20606" y="34693"/>
                  </a:lnTo>
                  <a:lnTo>
                    <a:pt x="33423" y="17918"/>
                  </a:lnTo>
                  <a:lnTo>
                    <a:pt x="59382" y="909"/>
                  </a:lnTo>
                  <a:lnTo>
                    <a:pt x="69121" y="0"/>
                  </a:lnTo>
                  <a:lnTo>
                    <a:pt x="89301" y="5229"/>
                  </a:lnTo>
                  <a:lnTo>
                    <a:pt x="106848" y="18471"/>
                  </a:lnTo>
                  <a:lnTo>
                    <a:pt x="121276" y="36055"/>
                  </a:lnTo>
                  <a:lnTo>
                    <a:pt x="143970" y="91874"/>
                  </a:lnTo>
                  <a:lnTo>
                    <a:pt x="157465" y="146063"/>
                  </a:lnTo>
                  <a:lnTo>
                    <a:pt x="161344" y="204947"/>
                  </a:lnTo>
                  <a:lnTo>
                    <a:pt x="156521" y="266968"/>
                  </a:lnTo>
                  <a:lnTo>
                    <a:pt x="144303" y="324279"/>
                  </a:lnTo>
                  <a:lnTo>
                    <a:pt x="130624" y="377541"/>
                  </a:lnTo>
                  <a:lnTo>
                    <a:pt x="111068" y="422203"/>
                  </a:lnTo>
                  <a:lnTo>
                    <a:pt x="102409" y="429431"/>
                  </a:lnTo>
                  <a:lnTo>
                    <a:pt x="80309" y="437462"/>
                  </a:lnTo>
                  <a:lnTo>
                    <a:pt x="70204" y="437264"/>
                  </a:lnTo>
                  <a:lnTo>
                    <a:pt x="52737" y="430805"/>
                  </a:lnTo>
                  <a:lnTo>
                    <a:pt x="40295" y="417016"/>
                  </a:lnTo>
                  <a:lnTo>
                    <a:pt x="32035" y="398019"/>
                  </a:lnTo>
                  <a:lnTo>
                    <a:pt x="28555" y="362187"/>
                  </a:lnTo>
                  <a:lnTo>
                    <a:pt x="31887" y="339726"/>
                  </a:lnTo>
                  <a:lnTo>
                    <a:pt x="36753" y="331163"/>
                  </a:lnTo>
                  <a:lnTo>
                    <a:pt x="51518" y="318528"/>
                  </a:lnTo>
                  <a:lnTo>
                    <a:pt x="72898" y="312133"/>
                  </a:lnTo>
                  <a:lnTo>
                    <a:pt x="85151" y="310428"/>
                  </a:lnTo>
                  <a:lnTo>
                    <a:pt x="108123" y="314772"/>
                  </a:lnTo>
                  <a:lnTo>
                    <a:pt x="137668" y="330372"/>
                  </a:lnTo>
                  <a:lnTo>
                    <a:pt x="199230" y="377341"/>
                  </a:lnTo>
                  <a:lnTo>
                    <a:pt x="227053" y="398304"/>
                  </a:lnTo>
                  <a:lnTo>
                    <a:pt x="235884" y="401800"/>
                  </a:lnTo>
                  <a:lnTo>
                    <a:pt x="267583" y="4017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951019" y="2115354"/>
              <a:ext cx="299192" cy="330130"/>
            </a:xfrm>
            <a:custGeom>
              <a:avLst/>
              <a:gdLst/>
              <a:ahLst/>
              <a:cxnLst/>
              <a:rect l="0" t="0" r="0" b="0"/>
              <a:pathLst>
                <a:path w="299192" h="330130">
                  <a:moveTo>
                    <a:pt x="143944" y="21931"/>
                  </a:moveTo>
                  <a:lnTo>
                    <a:pt x="132766" y="10752"/>
                  </a:lnTo>
                  <a:lnTo>
                    <a:pt x="125964" y="9799"/>
                  </a:lnTo>
                  <a:lnTo>
                    <a:pt x="109047" y="14979"/>
                  </a:lnTo>
                  <a:lnTo>
                    <a:pt x="57962" y="50629"/>
                  </a:lnTo>
                  <a:lnTo>
                    <a:pt x="33200" y="76837"/>
                  </a:lnTo>
                  <a:lnTo>
                    <a:pt x="12278" y="118304"/>
                  </a:lnTo>
                  <a:lnTo>
                    <a:pt x="0" y="170342"/>
                  </a:lnTo>
                  <a:lnTo>
                    <a:pt x="688" y="208624"/>
                  </a:lnTo>
                  <a:lnTo>
                    <a:pt x="15808" y="263715"/>
                  </a:lnTo>
                  <a:lnTo>
                    <a:pt x="39691" y="303007"/>
                  </a:lnTo>
                  <a:lnTo>
                    <a:pt x="46366" y="311090"/>
                  </a:lnTo>
                  <a:lnTo>
                    <a:pt x="66261" y="323191"/>
                  </a:lnTo>
                  <a:lnTo>
                    <a:pt x="89531" y="330129"/>
                  </a:lnTo>
                  <a:lnTo>
                    <a:pt x="122363" y="327458"/>
                  </a:lnTo>
                  <a:lnTo>
                    <a:pt x="153148" y="318088"/>
                  </a:lnTo>
                  <a:lnTo>
                    <a:pt x="215166" y="282616"/>
                  </a:lnTo>
                  <a:lnTo>
                    <a:pt x="266632" y="235862"/>
                  </a:lnTo>
                  <a:lnTo>
                    <a:pt x="282202" y="203731"/>
                  </a:lnTo>
                  <a:lnTo>
                    <a:pt x="296773" y="150952"/>
                  </a:lnTo>
                  <a:lnTo>
                    <a:pt x="299191" y="110592"/>
                  </a:lnTo>
                  <a:lnTo>
                    <a:pt x="287019" y="54100"/>
                  </a:lnTo>
                  <a:lnTo>
                    <a:pt x="271474" y="27693"/>
                  </a:lnTo>
                  <a:lnTo>
                    <a:pt x="246462" y="5051"/>
                  </a:lnTo>
                  <a:lnTo>
                    <a:pt x="223823" y="0"/>
                  </a:lnTo>
                  <a:lnTo>
                    <a:pt x="191009" y="3734"/>
                  </a:lnTo>
                  <a:lnTo>
                    <a:pt x="165001" y="114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400290" y="2263626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696117" y="2053057"/>
            <a:ext cx="1487543" cy="336913"/>
            <a:chOff x="1696117" y="2053057"/>
            <a:chExt cx="1487543" cy="336913"/>
          </a:xfrm>
        </p:grpSpPr>
        <p:sp>
          <p:nvSpPr>
            <p:cNvPr id="16" name="Freeform 15"/>
            <p:cNvSpPr/>
            <p:nvPr/>
          </p:nvSpPr>
          <p:spPr>
            <a:xfrm>
              <a:off x="1696117" y="2140433"/>
              <a:ext cx="241127" cy="238257"/>
            </a:xfrm>
            <a:custGeom>
              <a:avLst/>
              <a:gdLst/>
              <a:ahLst/>
              <a:cxnLst/>
              <a:rect l="0" t="0" r="0" b="0"/>
              <a:pathLst>
                <a:path w="241127" h="238257">
                  <a:moveTo>
                    <a:pt x="9499" y="49494"/>
                  </a:moveTo>
                  <a:lnTo>
                    <a:pt x="15088" y="108111"/>
                  </a:lnTo>
                  <a:lnTo>
                    <a:pt x="26287" y="162285"/>
                  </a:lnTo>
                  <a:lnTo>
                    <a:pt x="29713" y="218046"/>
                  </a:lnTo>
                  <a:lnTo>
                    <a:pt x="29994" y="232052"/>
                  </a:lnTo>
                  <a:lnTo>
                    <a:pt x="27842" y="237880"/>
                  </a:lnTo>
                  <a:lnTo>
                    <a:pt x="24067" y="238256"/>
                  </a:lnTo>
                  <a:lnTo>
                    <a:pt x="19211" y="234997"/>
                  </a:lnTo>
                  <a:lnTo>
                    <a:pt x="6788" y="213642"/>
                  </a:lnTo>
                  <a:lnTo>
                    <a:pt x="0" y="153288"/>
                  </a:lnTo>
                  <a:lnTo>
                    <a:pt x="4763" y="92743"/>
                  </a:lnTo>
                  <a:lnTo>
                    <a:pt x="18139" y="42439"/>
                  </a:lnTo>
                  <a:lnTo>
                    <a:pt x="29327" y="24522"/>
                  </a:lnTo>
                  <a:lnTo>
                    <a:pt x="45217" y="11879"/>
                  </a:lnTo>
                  <a:lnTo>
                    <a:pt x="65148" y="3530"/>
                  </a:lnTo>
                  <a:lnTo>
                    <a:pt x="101507" y="0"/>
                  </a:lnTo>
                  <a:lnTo>
                    <a:pt x="124091" y="3320"/>
                  </a:lnTo>
                  <a:lnTo>
                    <a:pt x="142707" y="11815"/>
                  </a:lnTo>
                  <a:lnTo>
                    <a:pt x="158780" y="24559"/>
                  </a:lnTo>
                  <a:lnTo>
                    <a:pt x="201209" y="74428"/>
                  </a:lnTo>
                  <a:lnTo>
                    <a:pt x="226665" y="135232"/>
                  </a:lnTo>
                  <a:lnTo>
                    <a:pt x="237923" y="187356"/>
                  </a:lnTo>
                  <a:lnTo>
                    <a:pt x="241126" y="2284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89927" y="2189927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6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00455" y="2268089"/>
              <a:ext cx="105287" cy="6067"/>
            </a:xfrm>
            <a:custGeom>
              <a:avLst/>
              <a:gdLst/>
              <a:ahLst/>
              <a:cxnLst/>
              <a:rect l="0" t="0" r="0" b="0"/>
              <a:pathLst>
                <a:path w="105287" h="6067">
                  <a:moveTo>
                    <a:pt x="105286" y="6066"/>
                  </a:moveTo>
                  <a:lnTo>
                    <a:pt x="62594" y="2946"/>
                  </a:lnTo>
                  <a:lnTo>
                    <a:pt x="41858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53332" y="2053057"/>
              <a:ext cx="10337" cy="336913"/>
            </a:xfrm>
            <a:custGeom>
              <a:avLst/>
              <a:gdLst/>
              <a:ahLst/>
              <a:cxnLst/>
              <a:rect l="0" t="0" r="0" b="0"/>
              <a:pathLst>
                <a:path w="10337" h="336913">
                  <a:moveTo>
                    <a:pt x="10336" y="0"/>
                  </a:moveTo>
                  <a:lnTo>
                    <a:pt x="3100" y="27556"/>
                  </a:lnTo>
                  <a:lnTo>
                    <a:pt x="458" y="83778"/>
                  </a:lnTo>
                  <a:lnTo>
                    <a:pt x="0" y="132447"/>
                  </a:lnTo>
                  <a:lnTo>
                    <a:pt x="2984" y="188202"/>
                  </a:lnTo>
                  <a:lnTo>
                    <a:pt x="8158" y="241767"/>
                  </a:lnTo>
                  <a:lnTo>
                    <a:pt x="9690" y="291563"/>
                  </a:lnTo>
                  <a:lnTo>
                    <a:pt x="10336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60334" y="2110040"/>
              <a:ext cx="276267" cy="255474"/>
            </a:xfrm>
            <a:custGeom>
              <a:avLst/>
              <a:gdLst/>
              <a:ahLst/>
              <a:cxnLst/>
              <a:rect l="0" t="0" r="0" b="0"/>
              <a:pathLst>
                <a:path w="276267" h="255474">
                  <a:moveTo>
                    <a:pt x="124432" y="6187"/>
                  </a:moveTo>
                  <a:lnTo>
                    <a:pt x="107665" y="598"/>
                  </a:lnTo>
                  <a:lnTo>
                    <a:pt x="90074" y="974"/>
                  </a:lnTo>
                  <a:lnTo>
                    <a:pt x="80470" y="2712"/>
                  </a:lnTo>
                  <a:lnTo>
                    <a:pt x="50185" y="21925"/>
                  </a:lnTo>
                  <a:lnTo>
                    <a:pt x="18086" y="52623"/>
                  </a:lnTo>
                  <a:lnTo>
                    <a:pt x="7757" y="71279"/>
                  </a:lnTo>
                  <a:lnTo>
                    <a:pt x="0" y="121427"/>
                  </a:lnTo>
                  <a:lnTo>
                    <a:pt x="996" y="167195"/>
                  </a:lnTo>
                  <a:lnTo>
                    <a:pt x="21108" y="215286"/>
                  </a:lnTo>
                  <a:lnTo>
                    <a:pt x="35226" y="234821"/>
                  </a:lnTo>
                  <a:lnTo>
                    <a:pt x="53200" y="247402"/>
                  </a:lnTo>
                  <a:lnTo>
                    <a:pt x="94228" y="255473"/>
                  </a:lnTo>
                  <a:lnTo>
                    <a:pt x="143682" y="249795"/>
                  </a:lnTo>
                  <a:lnTo>
                    <a:pt x="187246" y="234288"/>
                  </a:lnTo>
                  <a:lnTo>
                    <a:pt x="229647" y="209042"/>
                  </a:lnTo>
                  <a:lnTo>
                    <a:pt x="244504" y="192271"/>
                  </a:lnTo>
                  <a:lnTo>
                    <a:pt x="271281" y="132228"/>
                  </a:lnTo>
                  <a:lnTo>
                    <a:pt x="276266" y="111339"/>
                  </a:lnTo>
                  <a:lnTo>
                    <a:pt x="274582" y="90356"/>
                  </a:lnTo>
                  <a:lnTo>
                    <a:pt x="261468" y="58812"/>
                  </a:lnTo>
                  <a:lnTo>
                    <a:pt x="242764" y="32829"/>
                  </a:lnTo>
                  <a:lnTo>
                    <a:pt x="216816" y="10312"/>
                  </a:lnTo>
                  <a:lnTo>
                    <a:pt x="193958" y="2171"/>
                  </a:lnTo>
                  <a:lnTo>
                    <a:pt x="181311" y="0"/>
                  </a:lnTo>
                  <a:lnTo>
                    <a:pt x="157901" y="3828"/>
                  </a:lnTo>
                  <a:lnTo>
                    <a:pt x="124432" y="167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87517" y="2084642"/>
              <a:ext cx="296143" cy="301248"/>
            </a:xfrm>
            <a:custGeom>
              <a:avLst/>
              <a:gdLst/>
              <a:ahLst/>
              <a:cxnLst/>
              <a:rect l="0" t="0" r="0" b="0"/>
              <a:pathLst>
                <a:path w="296143" h="301248">
                  <a:moveTo>
                    <a:pt x="123633" y="31585"/>
                  </a:moveTo>
                  <a:lnTo>
                    <a:pt x="112454" y="20407"/>
                  </a:lnTo>
                  <a:lnTo>
                    <a:pt x="105652" y="18284"/>
                  </a:lnTo>
                  <a:lnTo>
                    <a:pt x="88735" y="19045"/>
                  </a:lnTo>
                  <a:lnTo>
                    <a:pt x="59481" y="31639"/>
                  </a:lnTo>
                  <a:lnTo>
                    <a:pt x="42088" y="49937"/>
                  </a:lnTo>
                  <a:lnTo>
                    <a:pt x="13069" y="104929"/>
                  </a:lnTo>
                  <a:lnTo>
                    <a:pt x="2486" y="139105"/>
                  </a:lnTo>
                  <a:lnTo>
                    <a:pt x="0" y="182896"/>
                  </a:lnTo>
                  <a:lnTo>
                    <a:pt x="12148" y="241284"/>
                  </a:lnTo>
                  <a:lnTo>
                    <a:pt x="27689" y="267894"/>
                  </a:lnTo>
                  <a:lnTo>
                    <a:pt x="52701" y="290596"/>
                  </a:lnTo>
                  <a:lnTo>
                    <a:pt x="75340" y="298780"/>
                  </a:lnTo>
                  <a:lnTo>
                    <a:pt x="99830" y="301247"/>
                  </a:lnTo>
                  <a:lnTo>
                    <a:pt x="160446" y="290289"/>
                  </a:lnTo>
                  <a:lnTo>
                    <a:pt x="220811" y="262157"/>
                  </a:lnTo>
                  <a:lnTo>
                    <a:pt x="245202" y="247535"/>
                  </a:lnTo>
                  <a:lnTo>
                    <a:pt x="270918" y="219573"/>
                  </a:lnTo>
                  <a:lnTo>
                    <a:pt x="290680" y="175564"/>
                  </a:lnTo>
                  <a:lnTo>
                    <a:pt x="296142" y="149388"/>
                  </a:lnTo>
                  <a:lnTo>
                    <a:pt x="290117" y="97576"/>
                  </a:lnTo>
                  <a:lnTo>
                    <a:pt x="283023" y="76122"/>
                  </a:lnTo>
                  <a:lnTo>
                    <a:pt x="252753" y="35876"/>
                  </a:lnTo>
                  <a:lnTo>
                    <a:pt x="221032" y="14270"/>
                  </a:lnTo>
                  <a:lnTo>
                    <a:pt x="171901" y="2819"/>
                  </a:lnTo>
                  <a:lnTo>
                    <a:pt x="1446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04196" y="3393875"/>
            <a:ext cx="1826946" cy="530228"/>
            <a:chOff x="504196" y="3393875"/>
            <a:chExt cx="1826946" cy="530228"/>
          </a:xfrm>
        </p:grpSpPr>
        <p:sp>
          <p:nvSpPr>
            <p:cNvPr id="23" name="Freeform 22"/>
            <p:cNvSpPr/>
            <p:nvPr/>
          </p:nvSpPr>
          <p:spPr>
            <a:xfrm>
              <a:off x="688706" y="3471377"/>
              <a:ext cx="10518" cy="452726"/>
            </a:xfrm>
            <a:custGeom>
              <a:avLst/>
              <a:gdLst/>
              <a:ahLst/>
              <a:cxnLst/>
              <a:rect l="0" t="0" r="0" b="0"/>
              <a:pathLst>
                <a:path w="10518" h="452726">
                  <a:moveTo>
                    <a:pt x="10517" y="0"/>
                  </a:moveTo>
                  <a:lnTo>
                    <a:pt x="3282" y="27556"/>
                  </a:lnTo>
                  <a:lnTo>
                    <a:pt x="639" y="83778"/>
                  </a:lnTo>
                  <a:lnTo>
                    <a:pt x="117" y="145880"/>
                  </a:lnTo>
                  <a:lnTo>
                    <a:pt x="27" y="202711"/>
                  </a:lnTo>
                  <a:lnTo>
                    <a:pt x="0" y="264003"/>
                  </a:lnTo>
                  <a:lnTo>
                    <a:pt x="7227" y="323550"/>
                  </a:lnTo>
                  <a:lnTo>
                    <a:pt x="9867" y="382279"/>
                  </a:lnTo>
                  <a:lnTo>
                    <a:pt x="10325" y="423273"/>
                  </a:lnTo>
                  <a:lnTo>
                    <a:pt x="10517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4196" y="3513490"/>
              <a:ext cx="195028" cy="285703"/>
            </a:xfrm>
            <a:custGeom>
              <a:avLst/>
              <a:gdLst/>
              <a:ahLst/>
              <a:cxnLst/>
              <a:rect l="0" t="0" r="0" b="0"/>
              <a:pathLst>
                <a:path w="195028" h="285703">
                  <a:moveTo>
                    <a:pt x="195027" y="157928"/>
                  </a:moveTo>
                  <a:lnTo>
                    <a:pt x="141152" y="193844"/>
                  </a:lnTo>
                  <a:lnTo>
                    <a:pt x="86341" y="235209"/>
                  </a:lnTo>
                  <a:lnTo>
                    <a:pt x="24177" y="281155"/>
                  </a:lnTo>
                  <a:lnTo>
                    <a:pt x="14447" y="285702"/>
                  </a:lnTo>
                  <a:lnTo>
                    <a:pt x="7960" y="282885"/>
                  </a:lnTo>
                  <a:lnTo>
                    <a:pt x="3635" y="275158"/>
                  </a:lnTo>
                  <a:lnTo>
                    <a:pt x="0" y="253314"/>
                  </a:lnTo>
                  <a:lnTo>
                    <a:pt x="7198" y="204456"/>
                  </a:lnTo>
                  <a:lnTo>
                    <a:pt x="19885" y="144762"/>
                  </a:lnTo>
                  <a:lnTo>
                    <a:pt x="33656" y="87910"/>
                  </a:lnTo>
                  <a:lnTo>
                    <a:pt x="47641" y="34739"/>
                  </a:lnTo>
                  <a:lnTo>
                    <a:pt x="52313" y="15440"/>
                  </a:lnTo>
                  <a:lnTo>
                    <a:pt x="51922" y="10293"/>
                  </a:lnTo>
                  <a:lnTo>
                    <a:pt x="476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32112" y="3394836"/>
              <a:ext cx="193496" cy="488657"/>
            </a:xfrm>
            <a:custGeom>
              <a:avLst/>
              <a:gdLst/>
              <a:ahLst/>
              <a:cxnLst/>
              <a:rect l="0" t="0" r="0" b="0"/>
              <a:pathLst>
                <a:path w="193496" h="488657">
                  <a:moveTo>
                    <a:pt x="182966" y="139711"/>
                  </a:moveTo>
                  <a:lnTo>
                    <a:pt x="140305" y="193827"/>
                  </a:lnTo>
                  <a:lnTo>
                    <a:pt x="112921" y="246361"/>
                  </a:lnTo>
                  <a:lnTo>
                    <a:pt x="86337" y="306730"/>
                  </a:lnTo>
                  <a:lnTo>
                    <a:pt x="63750" y="358403"/>
                  </a:lnTo>
                  <a:lnTo>
                    <a:pt x="46810" y="413671"/>
                  </a:lnTo>
                  <a:lnTo>
                    <a:pt x="41734" y="440456"/>
                  </a:lnTo>
                  <a:lnTo>
                    <a:pt x="43377" y="464058"/>
                  </a:lnTo>
                  <a:lnTo>
                    <a:pt x="47793" y="472926"/>
                  </a:lnTo>
                  <a:lnTo>
                    <a:pt x="62058" y="485899"/>
                  </a:lnTo>
                  <a:lnTo>
                    <a:pt x="70775" y="488656"/>
                  </a:lnTo>
                  <a:lnTo>
                    <a:pt x="89820" y="488600"/>
                  </a:lnTo>
                  <a:lnTo>
                    <a:pt x="120272" y="481992"/>
                  </a:lnTo>
                  <a:lnTo>
                    <a:pt x="145933" y="467036"/>
                  </a:lnTo>
                  <a:lnTo>
                    <a:pt x="168354" y="447786"/>
                  </a:lnTo>
                  <a:lnTo>
                    <a:pt x="184226" y="416087"/>
                  </a:lnTo>
                  <a:lnTo>
                    <a:pt x="186256" y="390447"/>
                  </a:lnTo>
                  <a:lnTo>
                    <a:pt x="174994" y="330354"/>
                  </a:lnTo>
                  <a:lnTo>
                    <a:pt x="163967" y="299143"/>
                  </a:lnTo>
                  <a:lnTo>
                    <a:pt x="119505" y="236957"/>
                  </a:lnTo>
                  <a:lnTo>
                    <a:pt x="103289" y="221537"/>
                  </a:lnTo>
                  <a:lnTo>
                    <a:pt x="44526" y="178413"/>
                  </a:lnTo>
                  <a:lnTo>
                    <a:pt x="23274" y="156118"/>
                  </a:lnTo>
                  <a:lnTo>
                    <a:pt x="1164" y="107513"/>
                  </a:lnTo>
                  <a:lnTo>
                    <a:pt x="0" y="86797"/>
                  </a:lnTo>
                  <a:lnTo>
                    <a:pt x="4552" y="67061"/>
                  </a:lnTo>
                  <a:lnTo>
                    <a:pt x="26538" y="35327"/>
                  </a:lnTo>
                  <a:lnTo>
                    <a:pt x="40913" y="21959"/>
                  </a:lnTo>
                  <a:lnTo>
                    <a:pt x="88914" y="0"/>
                  </a:lnTo>
                  <a:lnTo>
                    <a:pt x="125593" y="180"/>
                  </a:lnTo>
                  <a:lnTo>
                    <a:pt x="146159" y="7898"/>
                  </a:lnTo>
                  <a:lnTo>
                    <a:pt x="178425" y="31916"/>
                  </a:lnTo>
                  <a:lnTo>
                    <a:pt x="186797" y="51638"/>
                  </a:lnTo>
                  <a:lnTo>
                    <a:pt x="193495" y="870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04591" y="3608247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0"/>
                  </a:lnTo>
                  <a:lnTo>
                    <a:pt x="32185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78291" y="34924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288819" y="365036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11997" y="3393875"/>
              <a:ext cx="124264" cy="340715"/>
            </a:xfrm>
            <a:custGeom>
              <a:avLst/>
              <a:gdLst/>
              <a:ahLst/>
              <a:cxnLst/>
              <a:rect l="0" t="0" r="0" b="0"/>
              <a:pathLst>
                <a:path w="124264" h="340715">
                  <a:moveTo>
                    <a:pt x="71620" y="340714"/>
                  </a:moveTo>
                  <a:lnTo>
                    <a:pt x="53662" y="278434"/>
                  </a:lnTo>
                  <a:lnTo>
                    <a:pt x="39954" y="224383"/>
                  </a:lnTo>
                  <a:lnTo>
                    <a:pt x="25981" y="168647"/>
                  </a:lnTo>
                  <a:lnTo>
                    <a:pt x="11955" y="113746"/>
                  </a:lnTo>
                  <a:lnTo>
                    <a:pt x="0" y="51469"/>
                  </a:lnTo>
                  <a:lnTo>
                    <a:pt x="4126" y="15976"/>
                  </a:lnTo>
                  <a:lnTo>
                    <a:pt x="10246" y="8409"/>
                  </a:lnTo>
                  <a:lnTo>
                    <a:pt x="29525" y="0"/>
                  </a:lnTo>
                  <a:lnTo>
                    <a:pt x="66686" y="856"/>
                  </a:lnTo>
                  <a:lnTo>
                    <a:pt x="124263" y="143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99389" y="3555605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82996" y="17958"/>
                  </a:lnTo>
                  <a:lnTo>
                    <a:pt x="25834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67887" y="3534547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6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878415" y="3618776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0240" y="240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301700" y="3439791"/>
              <a:ext cx="29442" cy="379027"/>
            </a:xfrm>
            <a:custGeom>
              <a:avLst/>
              <a:gdLst/>
              <a:ahLst/>
              <a:cxnLst/>
              <a:rect l="0" t="0" r="0" b="0"/>
              <a:pathLst>
                <a:path w="29442" h="379027">
                  <a:moveTo>
                    <a:pt x="8383" y="0"/>
                  </a:moveTo>
                  <a:lnTo>
                    <a:pt x="1148" y="28726"/>
                  </a:lnTo>
                  <a:lnTo>
                    <a:pt x="0" y="79091"/>
                  </a:lnTo>
                  <a:lnTo>
                    <a:pt x="5380" y="139638"/>
                  </a:lnTo>
                  <a:lnTo>
                    <a:pt x="7048" y="185284"/>
                  </a:lnTo>
                  <a:lnTo>
                    <a:pt x="10910" y="229747"/>
                  </a:lnTo>
                  <a:lnTo>
                    <a:pt x="16541" y="291122"/>
                  </a:lnTo>
                  <a:lnTo>
                    <a:pt x="24033" y="353083"/>
                  </a:lnTo>
                  <a:lnTo>
                    <a:pt x="29441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132867" y="3471377"/>
              <a:ext cx="177217" cy="233116"/>
            </a:xfrm>
            <a:custGeom>
              <a:avLst/>
              <a:gdLst/>
              <a:ahLst/>
              <a:cxnLst/>
              <a:rect l="0" t="0" r="0" b="0"/>
              <a:pathLst>
                <a:path w="177217" h="233116">
                  <a:moveTo>
                    <a:pt x="177216" y="147399"/>
                  </a:moveTo>
                  <a:lnTo>
                    <a:pt x="116106" y="166527"/>
                  </a:lnTo>
                  <a:lnTo>
                    <a:pt x="75458" y="190518"/>
                  </a:lnTo>
                  <a:lnTo>
                    <a:pt x="28896" y="223570"/>
                  </a:lnTo>
                  <a:lnTo>
                    <a:pt x="8351" y="233115"/>
                  </a:lnTo>
                  <a:lnTo>
                    <a:pt x="2638" y="230280"/>
                  </a:lnTo>
                  <a:lnTo>
                    <a:pt x="0" y="222540"/>
                  </a:lnTo>
                  <a:lnTo>
                    <a:pt x="1875" y="189940"/>
                  </a:lnTo>
                  <a:lnTo>
                    <a:pt x="16259" y="128521"/>
                  </a:lnTo>
                  <a:lnTo>
                    <a:pt x="33032" y="73436"/>
                  </a:lnTo>
                  <a:lnTo>
                    <a:pt x="45588" y="34627"/>
                  </a:lnTo>
                  <a:lnTo>
                    <a:pt x="508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68538" y="4758880"/>
            <a:ext cx="1560409" cy="571820"/>
            <a:chOff x="568538" y="4758880"/>
            <a:chExt cx="1560409" cy="571820"/>
          </a:xfrm>
        </p:grpSpPr>
        <p:sp>
          <p:nvSpPr>
            <p:cNvPr id="36" name="Freeform 35"/>
            <p:cNvSpPr/>
            <p:nvPr/>
          </p:nvSpPr>
          <p:spPr>
            <a:xfrm>
              <a:off x="568538" y="4890747"/>
              <a:ext cx="234458" cy="439953"/>
            </a:xfrm>
            <a:custGeom>
              <a:avLst/>
              <a:gdLst/>
              <a:ahLst/>
              <a:cxnLst/>
              <a:rect l="0" t="0" r="0" b="0"/>
              <a:pathLst>
                <a:path w="234458" h="439953">
                  <a:moveTo>
                    <a:pt x="189513" y="26061"/>
                  </a:moveTo>
                  <a:lnTo>
                    <a:pt x="161957" y="18825"/>
                  </a:lnTo>
                  <a:lnTo>
                    <a:pt x="105735" y="13063"/>
                  </a:lnTo>
                  <a:lnTo>
                    <a:pt x="43560" y="0"/>
                  </a:lnTo>
                  <a:lnTo>
                    <a:pt x="21700" y="2000"/>
                  </a:lnTo>
                  <a:lnTo>
                    <a:pt x="15637" y="6511"/>
                  </a:lnTo>
                  <a:lnTo>
                    <a:pt x="12764" y="13028"/>
                  </a:lnTo>
                  <a:lnTo>
                    <a:pt x="11993" y="65939"/>
                  </a:lnTo>
                  <a:lnTo>
                    <a:pt x="19633" y="126112"/>
                  </a:lnTo>
                  <a:lnTo>
                    <a:pt x="32323" y="183299"/>
                  </a:lnTo>
                  <a:lnTo>
                    <a:pt x="35587" y="194057"/>
                  </a:lnTo>
                  <a:lnTo>
                    <a:pt x="38932" y="197720"/>
                  </a:lnTo>
                  <a:lnTo>
                    <a:pt x="42333" y="196652"/>
                  </a:lnTo>
                  <a:lnTo>
                    <a:pt x="61785" y="175312"/>
                  </a:lnTo>
                  <a:lnTo>
                    <a:pt x="86937" y="161010"/>
                  </a:lnTo>
                  <a:lnTo>
                    <a:pt x="109609" y="159348"/>
                  </a:lnTo>
                  <a:lnTo>
                    <a:pt x="156702" y="167813"/>
                  </a:lnTo>
                  <a:lnTo>
                    <a:pt x="175321" y="180309"/>
                  </a:lnTo>
                  <a:lnTo>
                    <a:pt x="212427" y="219769"/>
                  </a:lnTo>
                  <a:lnTo>
                    <a:pt x="234457" y="268769"/>
                  </a:lnTo>
                  <a:lnTo>
                    <a:pt x="234286" y="305555"/>
                  </a:lnTo>
                  <a:lnTo>
                    <a:pt x="220525" y="362344"/>
                  </a:lnTo>
                  <a:lnTo>
                    <a:pt x="212655" y="382581"/>
                  </a:lnTo>
                  <a:lnTo>
                    <a:pt x="181845" y="421981"/>
                  </a:lnTo>
                  <a:lnTo>
                    <a:pt x="155656" y="437909"/>
                  </a:lnTo>
                  <a:lnTo>
                    <a:pt x="135861" y="439952"/>
                  </a:lnTo>
                  <a:lnTo>
                    <a:pt x="83379" y="431731"/>
                  </a:lnTo>
                  <a:lnTo>
                    <a:pt x="44982" y="416621"/>
                  </a:lnTo>
                  <a:lnTo>
                    <a:pt x="0" y="3840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78714" y="5124377"/>
              <a:ext cx="279421" cy="180902"/>
            </a:xfrm>
            <a:custGeom>
              <a:avLst/>
              <a:gdLst/>
              <a:ahLst/>
              <a:cxnLst/>
              <a:rect l="0" t="0" r="0" b="0"/>
              <a:pathLst>
                <a:path w="279421" h="180902">
                  <a:moveTo>
                    <a:pt x="5679" y="45115"/>
                  </a:moveTo>
                  <a:lnTo>
                    <a:pt x="90" y="61883"/>
                  </a:lnTo>
                  <a:lnTo>
                    <a:pt x="466" y="79473"/>
                  </a:lnTo>
                  <a:lnTo>
                    <a:pt x="4650" y="130541"/>
                  </a:lnTo>
                  <a:lnTo>
                    <a:pt x="4306" y="180359"/>
                  </a:lnTo>
                  <a:lnTo>
                    <a:pt x="2424" y="180901"/>
                  </a:lnTo>
                  <a:lnTo>
                    <a:pt x="0" y="177753"/>
                  </a:lnTo>
                  <a:lnTo>
                    <a:pt x="4123" y="118142"/>
                  </a:lnTo>
                  <a:lnTo>
                    <a:pt x="10961" y="62529"/>
                  </a:lnTo>
                  <a:lnTo>
                    <a:pt x="20242" y="26098"/>
                  </a:lnTo>
                  <a:lnTo>
                    <a:pt x="25917" y="17229"/>
                  </a:lnTo>
                  <a:lnTo>
                    <a:pt x="41580" y="4256"/>
                  </a:lnTo>
                  <a:lnTo>
                    <a:pt x="50670" y="1498"/>
                  </a:lnTo>
                  <a:lnTo>
                    <a:pt x="70129" y="1553"/>
                  </a:lnTo>
                  <a:lnTo>
                    <a:pt x="87356" y="11716"/>
                  </a:lnTo>
                  <a:lnTo>
                    <a:pt x="101642" y="27931"/>
                  </a:lnTo>
                  <a:lnTo>
                    <a:pt x="111890" y="46836"/>
                  </a:lnTo>
                  <a:lnTo>
                    <a:pt x="119596" y="86616"/>
                  </a:lnTo>
                  <a:lnTo>
                    <a:pt x="135954" y="28207"/>
                  </a:lnTo>
                  <a:lnTo>
                    <a:pt x="141662" y="19805"/>
                  </a:lnTo>
                  <a:lnTo>
                    <a:pt x="157363" y="7350"/>
                  </a:lnTo>
                  <a:lnTo>
                    <a:pt x="166463" y="2391"/>
                  </a:lnTo>
                  <a:lnTo>
                    <a:pt x="185933" y="0"/>
                  </a:lnTo>
                  <a:lnTo>
                    <a:pt x="206285" y="4007"/>
                  </a:lnTo>
                  <a:lnTo>
                    <a:pt x="227029" y="13586"/>
                  </a:lnTo>
                  <a:lnTo>
                    <a:pt x="252848" y="37723"/>
                  </a:lnTo>
                  <a:lnTo>
                    <a:pt x="269727" y="72691"/>
                  </a:lnTo>
                  <a:lnTo>
                    <a:pt x="276548" y="112687"/>
                  </a:lnTo>
                  <a:lnTo>
                    <a:pt x="273828" y="161291"/>
                  </a:lnTo>
                  <a:lnTo>
                    <a:pt x="279420" y="1714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326590" y="5001036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6140" y="0"/>
                  </a:lnTo>
                  <a:lnTo>
                    <a:pt x="18792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358176" y="5064207"/>
              <a:ext cx="115814" cy="52644"/>
            </a:xfrm>
            <a:custGeom>
              <a:avLst/>
              <a:gdLst/>
              <a:ahLst/>
              <a:cxnLst/>
              <a:rect l="0" t="0" r="0" b="0"/>
              <a:pathLst>
                <a:path w="115814" h="52644">
                  <a:moveTo>
                    <a:pt x="115813" y="0"/>
                  </a:moveTo>
                  <a:lnTo>
                    <a:pt x="89427" y="15641"/>
                  </a:lnTo>
                  <a:lnTo>
                    <a:pt x="32501" y="3484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30048" y="4821408"/>
              <a:ext cx="237757" cy="343624"/>
            </a:xfrm>
            <a:custGeom>
              <a:avLst/>
              <a:gdLst/>
              <a:ahLst/>
              <a:cxnLst/>
              <a:rect l="0" t="0" r="0" b="0"/>
              <a:pathLst>
                <a:path w="237757" h="343624">
                  <a:moveTo>
                    <a:pt x="65040" y="644"/>
                  </a:moveTo>
                  <a:lnTo>
                    <a:pt x="35731" y="35541"/>
                  </a:lnTo>
                  <a:lnTo>
                    <a:pt x="3807" y="90101"/>
                  </a:lnTo>
                  <a:lnTo>
                    <a:pt x="821" y="90698"/>
                  </a:lnTo>
                  <a:lnTo>
                    <a:pt x="0" y="86416"/>
                  </a:lnTo>
                  <a:lnTo>
                    <a:pt x="7089" y="51512"/>
                  </a:lnTo>
                  <a:lnTo>
                    <a:pt x="22003" y="26764"/>
                  </a:lnTo>
                  <a:lnTo>
                    <a:pt x="46829" y="4614"/>
                  </a:lnTo>
                  <a:lnTo>
                    <a:pt x="56409" y="951"/>
                  </a:lnTo>
                  <a:lnTo>
                    <a:pt x="76411" y="0"/>
                  </a:lnTo>
                  <a:lnTo>
                    <a:pt x="93880" y="6597"/>
                  </a:lnTo>
                  <a:lnTo>
                    <a:pt x="101814" y="11631"/>
                  </a:lnTo>
                  <a:lnTo>
                    <a:pt x="113749" y="26584"/>
                  </a:lnTo>
                  <a:lnTo>
                    <a:pt x="118570" y="35485"/>
                  </a:lnTo>
                  <a:lnTo>
                    <a:pt x="120806" y="57852"/>
                  </a:lnTo>
                  <a:lnTo>
                    <a:pt x="112710" y="104751"/>
                  </a:lnTo>
                  <a:lnTo>
                    <a:pt x="107348" y="113332"/>
                  </a:lnTo>
                  <a:lnTo>
                    <a:pt x="92032" y="125987"/>
                  </a:lnTo>
                  <a:lnTo>
                    <a:pt x="88884" y="127489"/>
                  </a:lnTo>
                  <a:lnTo>
                    <a:pt x="89125" y="126152"/>
                  </a:lnTo>
                  <a:lnTo>
                    <a:pt x="91625" y="122920"/>
                  </a:lnTo>
                  <a:lnTo>
                    <a:pt x="111911" y="112783"/>
                  </a:lnTo>
                  <a:lnTo>
                    <a:pt x="130325" y="112094"/>
                  </a:lnTo>
                  <a:lnTo>
                    <a:pt x="149037" y="116858"/>
                  </a:lnTo>
                  <a:lnTo>
                    <a:pt x="180114" y="138979"/>
                  </a:lnTo>
                  <a:lnTo>
                    <a:pt x="214681" y="173972"/>
                  </a:lnTo>
                  <a:lnTo>
                    <a:pt x="232552" y="215296"/>
                  </a:lnTo>
                  <a:lnTo>
                    <a:pt x="237756" y="241104"/>
                  </a:lnTo>
                  <a:lnTo>
                    <a:pt x="236169" y="268172"/>
                  </a:lnTo>
                  <a:lnTo>
                    <a:pt x="223109" y="304129"/>
                  </a:lnTo>
                  <a:lnTo>
                    <a:pt x="198833" y="331421"/>
                  </a:lnTo>
                  <a:lnTo>
                    <a:pt x="173246" y="340678"/>
                  </a:lnTo>
                  <a:lnTo>
                    <a:pt x="144717" y="343623"/>
                  </a:lnTo>
                  <a:lnTo>
                    <a:pt x="120339" y="341032"/>
                  </a:lnTo>
                  <a:lnTo>
                    <a:pt x="65390" y="321347"/>
                  </a:lnTo>
                  <a:lnTo>
                    <a:pt x="33454" y="316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97015" y="4758880"/>
              <a:ext cx="231932" cy="400084"/>
            </a:xfrm>
            <a:custGeom>
              <a:avLst/>
              <a:gdLst/>
              <a:ahLst/>
              <a:cxnLst/>
              <a:rect l="0" t="0" r="0" b="0"/>
              <a:pathLst>
                <a:path w="231932" h="400084">
                  <a:moveTo>
                    <a:pt x="177099" y="0"/>
                  </a:moveTo>
                  <a:lnTo>
                    <a:pt x="139621" y="8334"/>
                  </a:lnTo>
                  <a:lnTo>
                    <a:pt x="88197" y="10095"/>
                  </a:lnTo>
                  <a:lnTo>
                    <a:pt x="34149" y="12783"/>
                  </a:lnTo>
                  <a:lnTo>
                    <a:pt x="10620" y="21670"/>
                  </a:lnTo>
                  <a:lnTo>
                    <a:pt x="4112" y="29654"/>
                  </a:lnTo>
                  <a:lnTo>
                    <a:pt x="0" y="51005"/>
                  </a:lnTo>
                  <a:lnTo>
                    <a:pt x="1482" y="113403"/>
                  </a:lnTo>
                  <a:lnTo>
                    <a:pt x="3869" y="124735"/>
                  </a:lnTo>
                  <a:lnTo>
                    <a:pt x="7800" y="129950"/>
                  </a:lnTo>
                  <a:lnTo>
                    <a:pt x="12760" y="131087"/>
                  </a:lnTo>
                  <a:lnTo>
                    <a:pt x="72671" y="111966"/>
                  </a:lnTo>
                  <a:lnTo>
                    <a:pt x="93252" y="111374"/>
                  </a:lnTo>
                  <a:lnTo>
                    <a:pt x="114097" y="116180"/>
                  </a:lnTo>
                  <a:lnTo>
                    <a:pt x="166592" y="139274"/>
                  </a:lnTo>
                  <a:lnTo>
                    <a:pt x="184517" y="156266"/>
                  </a:lnTo>
                  <a:lnTo>
                    <a:pt x="221143" y="211522"/>
                  </a:lnTo>
                  <a:lnTo>
                    <a:pt x="230989" y="237119"/>
                  </a:lnTo>
                  <a:lnTo>
                    <a:pt x="231931" y="277838"/>
                  </a:lnTo>
                  <a:lnTo>
                    <a:pt x="220598" y="326284"/>
                  </a:lnTo>
                  <a:lnTo>
                    <a:pt x="209690" y="352466"/>
                  </a:lnTo>
                  <a:lnTo>
                    <a:pt x="193923" y="370341"/>
                  </a:lnTo>
                  <a:lnTo>
                    <a:pt x="174048" y="382186"/>
                  </a:lnTo>
                  <a:lnTo>
                    <a:pt x="136550" y="394260"/>
                  </a:lnTo>
                  <a:lnTo>
                    <a:pt x="85078" y="398933"/>
                  </a:lnTo>
                  <a:lnTo>
                    <a:pt x="50757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313362" y="42117"/>
            <a:ext cx="1695732" cy="767469"/>
            <a:chOff x="4313362" y="42117"/>
            <a:chExt cx="1695732" cy="767469"/>
          </a:xfrm>
        </p:grpSpPr>
        <p:sp>
          <p:nvSpPr>
            <p:cNvPr id="43" name="Freeform 42"/>
            <p:cNvSpPr/>
            <p:nvPr/>
          </p:nvSpPr>
          <p:spPr>
            <a:xfrm>
              <a:off x="4581814" y="269752"/>
              <a:ext cx="279789" cy="539834"/>
            </a:xfrm>
            <a:custGeom>
              <a:avLst/>
              <a:gdLst/>
              <a:ahLst/>
              <a:cxnLst/>
              <a:rect l="0" t="0" r="0" b="0"/>
              <a:pathLst>
                <a:path w="279789" h="539834">
                  <a:moveTo>
                    <a:pt x="219180" y="161916"/>
                  </a:moveTo>
                  <a:lnTo>
                    <a:pt x="210847" y="124438"/>
                  </a:lnTo>
                  <a:lnTo>
                    <a:pt x="203497" y="78604"/>
                  </a:lnTo>
                  <a:lnTo>
                    <a:pt x="188537" y="51963"/>
                  </a:lnTo>
                  <a:lnTo>
                    <a:pt x="169287" y="29252"/>
                  </a:lnTo>
                  <a:lnTo>
                    <a:pt x="143176" y="13294"/>
                  </a:lnTo>
                  <a:lnTo>
                    <a:pt x="113213" y="1156"/>
                  </a:lnTo>
                  <a:lnTo>
                    <a:pt x="92535" y="0"/>
                  </a:lnTo>
                  <a:lnTo>
                    <a:pt x="82108" y="1330"/>
                  </a:lnTo>
                  <a:lnTo>
                    <a:pt x="61163" y="12165"/>
                  </a:lnTo>
                  <a:lnTo>
                    <a:pt x="24711" y="42128"/>
                  </a:lnTo>
                  <a:lnTo>
                    <a:pt x="7792" y="69101"/>
                  </a:lnTo>
                  <a:lnTo>
                    <a:pt x="0" y="119232"/>
                  </a:lnTo>
                  <a:lnTo>
                    <a:pt x="1581" y="178008"/>
                  </a:lnTo>
                  <a:lnTo>
                    <a:pt x="12811" y="224106"/>
                  </a:lnTo>
                  <a:lnTo>
                    <a:pt x="28442" y="250793"/>
                  </a:lnTo>
                  <a:lnTo>
                    <a:pt x="44331" y="263028"/>
                  </a:lnTo>
                  <a:lnTo>
                    <a:pt x="53481" y="267928"/>
                  </a:lnTo>
                  <a:lnTo>
                    <a:pt x="76126" y="270254"/>
                  </a:lnTo>
                  <a:lnTo>
                    <a:pt x="100619" y="266218"/>
                  </a:lnTo>
                  <a:lnTo>
                    <a:pt x="132968" y="250792"/>
                  </a:lnTo>
                  <a:lnTo>
                    <a:pt x="150058" y="238071"/>
                  </a:lnTo>
                  <a:lnTo>
                    <a:pt x="167244" y="212166"/>
                  </a:lnTo>
                  <a:lnTo>
                    <a:pt x="182362" y="170802"/>
                  </a:lnTo>
                  <a:lnTo>
                    <a:pt x="185269" y="145588"/>
                  </a:lnTo>
                  <a:lnTo>
                    <a:pt x="187214" y="141672"/>
                  </a:lnTo>
                  <a:lnTo>
                    <a:pt x="189681" y="143741"/>
                  </a:lnTo>
                  <a:lnTo>
                    <a:pt x="205417" y="200380"/>
                  </a:lnTo>
                  <a:lnTo>
                    <a:pt x="222354" y="256645"/>
                  </a:lnTo>
                  <a:lnTo>
                    <a:pt x="246288" y="319623"/>
                  </a:lnTo>
                  <a:lnTo>
                    <a:pt x="264676" y="381368"/>
                  </a:lnTo>
                  <a:lnTo>
                    <a:pt x="277647" y="433209"/>
                  </a:lnTo>
                  <a:lnTo>
                    <a:pt x="279788" y="473406"/>
                  </a:lnTo>
                  <a:lnTo>
                    <a:pt x="276143" y="496888"/>
                  </a:lnTo>
                  <a:lnTo>
                    <a:pt x="271194" y="505723"/>
                  </a:lnTo>
                  <a:lnTo>
                    <a:pt x="256336" y="518660"/>
                  </a:lnTo>
                  <a:lnTo>
                    <a:pt x="228240" y="532520"/>
                  </a:lnTo>
                  <a:lnTo>
                    <a:pt x="165420" y="539833"/>
                  </a:lnTo>
                  <a:lnTo>
                    <a:pt x="127212" y="537494"/>
                  </a:lnTo>
                  <a:lnTo>
                    <a:pt x="63743" y="522940"/>
                  </a:lnTo>
                  <a:lnTo>
                    <a:pt x="8611" y="5093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969450" y="31585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03986" y="0"/>
                  </a:lnTo>
                  <a:lnTo>
                    <a:pt x="49352" y="1666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979979" y="410611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8468" y="0"/>
                  </a:lnTo>
                  <a:lnTo>
                    <a:pt x="44927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69575" y="178984"/>
              <a:ext cx="10529" cy="431669"/>
            </a:xfrm>
            <a:custGeom>
              <a:avLst/>
              <a:gdLst/>
              <a:ahLst/>
              <a:cxnLst/>
              <a:rect l="0" t="0" r="0" b="0"/>
              <a:pathLst>
                <a:path w="10529" h="431669">
                  <a:moveTo>
                    <a:pt x="10528" y="0"/>
                  </a:moveTo>
                  <a:lnTo>
                    <a:pt x="2195" y="48931"/>
                  </a:lnTo>
                  <a:lnTo>
                    <a:pt x="434" y="108061"/>
                  </a:lnTo>
                  <a:lnTo>
                    <a:pt x="128" y="161870"/>
                  </a:lnTo>
                  <a:lnTo>
                    <a:pt x="38" y="222266"/>
                  </a:lnTo>
                  <a:lnTo>
                    <a:pt x="11" y="284615"/>
                  </a:lnTo>
                  <a:lnTo>
                    <a:pt x="5592" y="341954"/>
                  </a:lnTo>
                  <a:lnTo>
                    <a:pt x="1545" y="405383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65689" y="210569"/>
              <a:ext cx="246001" cy="219036"/>
            </a:xfrm>
            <a:custGeom>
              <a:avLst/>
              <a:gdLst/>
              <a:ahLst/>
              <a:cxnLst/>
              <a:rect l="0" t="0" r="0" b="0"/>
              <a:pathLst>
                <a:path w="246001" h="219036">
                  <a:moveTo>
                    <a:pt x="246000" y="178985"/>
                  </a:moveTo>
                  <a:lnTo>
                    <a:pt x="203309" y="182104"/>
                  </a:lnTo>
                  <a:lnTo>
                    <a:pt x="143932" y="196943"/>
                  </a:lnTo>
                  <a:lnTo>
                    <a:pt x="88496" y="214134"/>
                  </a:lnTo>
                  <a:lnTo>
                    <a:pt x="51023" y="219035"/>
                  </a:lnTo>
                  <a:lnTo>
                    <a:pt x="27152" y="213943"/>
                  </a:lnTo>
                  <a:lnTo>
                    <a:pt x="15873" y="209309"/>
                  </a:lnTo>
                  <a:lnTo>
                    <a:pt x="8355" y="201541"/>
                  </a:lnTo>
                  <a:lnTo>
                    <a:pt x="0" y="180431"/>
                  </a:lnTo>
                  <a:lnTo>
                    <a:pt x="885" y="142239"/>
                  </a:lnTo>
                  <a:lnTo>
                    <a:pt x="14908" y="81816"/>
                  </a:lnTo>
                  <a:lnTo>
                    <a:pt x="28179" y="44519"/>
                  </a:lnTo>
                  <a:lnTo>
                    <a:pt x="459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313362" y="42117"/>
              <a:ext cx="1695732" cy="764107"/>
            </a:xfrm>
            <a:custGeom>
              <a:avLst/>
              <a:gdLst/>
              <a:ahLst/>
              <a:cxnLst/>
              <a:rect l="0" t="0" r="0" b="0"/>
              <a:pathLst>
                <a:path w="1695732" h="764107">
                  <a:moveTo>
                    <a:pt x="1214099" y="42110"/>
                  </a:moveTo>
                  <a:lnTo>
                    <a:pt x="1155482" y="27456"/>
                  </a:lnTo>
                  <a:lnTo>
                    <a:pt x="1109513" y="17361"/>
                  </a:lnTo>
                  <a:lnTo>
                    <a:pt x="1053259" y="12551"/>
                  </a:lnTo>
                  <a:lnTo>
                    <a:pt x="1003316" y="5536"/>
                  </a:lnTo>
                  <a:lnTo>
                    <a:pt x="942114" y="1638"/>
                  </a:lnTo>
                  <a:lnTo>
                    <a:pt x="888886" y="483"/>
                  </a:lnTo>
                  <a:lnTo>
                    <a:pt x="828978" y="93"/>
                  </a:lnTo>
                  <a:lnTo>
                    <a:pt x="772084" y="15"/>
                  </a:lnTo>
                  <a:lnTo>
                    <a:pt x="715786" y="0"/>
                  </a:lnTo>
                  <a:lnTo>
                    <a:pt x="652369" y="7233"/>
                  </a:lnTo>
                  <a:lnTo>
                    <a:pt x="590450" y="12994"/>
                  </a:lnTo>
                  <a:lnTo>
                    <a:pt x="527829" y="25051"/>
                  </a:lnTo>
                  <a:lnTo>
                    <a:pt x="479005" y="40825"/>
                  </a:lnTo>
                  <a:lnTo>
                    <a:pt x="417341" y="59881"/>
                  </a:lnTo>
                  <a:lnTo>
                    <a:pt x="368409" y="78311"/>
                  </a:lnTo>
                  <a:lnTo>
                    <a:pt x="309361" y="105500"/>
                  </a:lnTo>
                  <a:lnTo>
                    <a:pt x="252637" y="133401"/>
                  </a:lnTo>
                  <a:lnTo>
                    <a:pt x="197542" y="168678"/>
                  </a:lnTo>
                  <a:lnTo>
                    <a:pt x="140812" y="212214"/>
                  </a:lnTo>
                  <a:lnTo>
                    <a:pt x="82665" y="264817"/>
                  </a:lnTo>
                  <a:lnTo>
                    <a:pt x="38604" y="320932"/>
                  </a:lnTo>
                  <a:lnTo>
                    <a:pt x="14799" y="369163"/>
                  </a:lnTo>
                  <a:lnTo>
                    <a:pt x="0" y="421918"/>
                  </a:lnTo>
                  <a:lnTo>
                    <a:pt x="518" y="471541"/>
                  </a:lnTo>
                  <a:lnTo>
                    <a:pt x="12343" y="525069"/>
                  </a:lnTo>
                  <a:lnTo>
                    <a:pt x="35996" y="573251"/>
                  </a:lnTo>
                  <a:lnTo>
                    <a:pt x="63198" y="605992"/>
                  </a:lnTo>
                  <a:lnTo>
                    <a:pt x="116318" y="642225"/>
                  </a:lnTo>
                  <a:lnTo>
                    <a:pt x="176897" y="670006"/>
                  </a:lnTo>
                  <a:lnTo>
                    <a:pt x="235406" y="690865"/>
                  </a:lnTo>
                  <a:lnTo>
                    <a:pt x="296562" y="708849"/>
                  </a:lnTo>
                  <a:lnTo>
                    <a:pt x="348331" y="722940"/>
                  </a:lnTo>
                  <a:lnTo>
                    <a:pt x="403617" y="733869"/>
                  </a:lnTo>
                  <a:lnTo>
                    <a:pt x="459598" y="741964"/>
                  </a:lnTo>
                  <a:lnTo>
                    <a:pt x="515717" y="746422"/>
                  </a:lnTo>
                  <a:lnTo>
                    <a:pt x="574982" y="750423"/>
                  </a:lnTo>
                  <a:lnTo>
                    <a:pt x="637078" y="756542"/>
                  </a:lnTo>
                  <a:lnTo>
                    <a:pt x="695574" y="757751"/>
                  </a:lnTo>
                  <a:lnTo>
                    <a:pt x="743957" y="757960"/>
                  </a:lnTo>
                  <a:lnTo>
                    <a:pt x="802820" y="761150"/>
                  </a:lnTo>
                  <a:lnTo>
                    <a:pt x="832437" y="764106"/>
                  </a:lnTo>
                  <a:lnTo>
                    <a:pt x="881995" y="760363"/>
                  </a:lnTo>
                  <a:lnTo>
                    <a:pt x="932554" y="758734"/>
                  </a:lnTo>
                  <a:lnTo>
                    <a:pt x="995272" y="755064"/>
                  </a:lnTo>
                  <a:lnTo>
                    <a:pt x="1058050" y="749010"/>
                  </a:lnTo>
                  <a:lnTo>
                    <a:pt x="1106901" y="742372"/>
                  </a:lnTo>
                  <a:lnTo>
                    <a:pt x="1168574" y="736884"/>
                  </a:lnTo>
                  <a:lnTo>
                    <a:pt x="1217507" y="728901"/>
                  </a:lnTo>
                  <a:lnTo>
                    <a:pt x="1276557" y="715723"/>
                  </a:lnTo>
                  <a:lnTo>
                    <a:pt x="1338870" y="701855"/>
                  </a:lnTo>
                  <a:lnTo>
                    <a:pt x="1399099" y="680614"/>
                  </a:lnTo>
                  <a:lnTo>
                    <a:pt x="1452937" y="660821"/>
                  </a:lnTo>
                  <a:lnTo>
                    <a:pt x="1515696" y="635107"/>
                  </a:lnTo>
                  <a:lnTo>
                    <a:pt x="1571577" y="603154"/>
                  </a:lnTo>
                  <a:lnTo>
                    <a:pt x="1627780" y="553300"/>
                  </a:lnTo>
                  <a:lnTo>
                    <a:pt x="1674207" y="492365"/>
                  </a:lnTo>
                  <a:lnTo>
                    <a:pt x="1690769" y="452234"/>
                  </a:lnTo>
                  <a:lnTo>
                    <a:pt x="1695731" y="388805"/>
                  </a:lnTo>
                  <a:lnTo>
                    <a:pt x="1683557" y="327668"/>
                  </a:lnTo>
                  <a:lnTo>
                    <a:pt x="1663597" y="273907"/>
                  </a:lnTo>
                  <a:lnTo>
                    <a:pt x="1638111" y="237246"/>
                  </a:lnTo>
                  <a:lnTo>
                    <a:pt x="1578855" y="178888"/>
                  </a:lnTo>
                  <a:lnTo>
                    <a:pt x="1548732" y="156597"/>
                  </a:lnTo>
                  <a:lnTo>
                    <a:pt x="1497225" y="134872"/>
                  </a:lnTo>
                  <a:lnTo>
                    <a:pt x="1441990" y="108397"/>
                  </a:lnTo>
                  <a:lnTo>
                    <a:pt x="1384850" y="81807"/>
                  </a:lnTo>
                  <a:lnTo>
                    <a:pt x="1335532" y="66871"/>
                  </a:lnTo>
                  <a:lnTo>
                    <a:pt x="1283874" y="49317"/>
                  </a:lnTo>
                  <a:lnTo>
                    <a:pt x="1230354" y="36187"/>
                  </a:lnTo>
                  <a:lnTo>
                    <a:pt x="1170562" y="26057"/>
                  </a:lnTo>
                  <a:lnTo>
                    <a:pt x="1108392" y="21366"/>
                  </a:lnTo>
                  <a:lnTo>
                    <a:pt x="1066512" y="16123"/>
                  </a:lnTo>
                  <a:lnTo>
                    <a:pt x="1021383" y="13013"/>
                  </a:lnTo>
                  <a:lnTo>
                    <a:pt x="974029" y="11631"/>
                  </a:lnTo>
                  <a:lnTo>
                    <a:pt x="925687" y="11016"/>
                  </a:lnTo>
                  <a:lnTo>
                    <a:pt x="876906" y="13863"/>
                  </a:lnTo>
                  <a:lnTo>
                    <a:pt x="825589" y="19028"/>
                  </a:lnTo>
                  <a:lnTo>
                    <a:pt x="767687" y="25222"/>
                  </a:lnTo>
                  <a:lnTo>
                    <a:pt x="708731" y="31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035015" y="1611077"/>
            <a:ext cx="1953305" cy="1010431"/>
            <a:chOff x="4035015" y="1611077"/>
            <a:chExt cx="1953305" cy="1010431"/>
          </a:xfrm>
        </p:grpSpPr>
        <p:sp>
          <p:nvSpPr>
            <p:cNvPr id="50" name="Freeform 49"/>
            <p:cNvSpPr/>
            <p:nvPr/>
          </p:nvSpPr>
          <p:spPr>
            <a:xfrm>
              <a:off x="4327467" y="2013841"/>
              <a:ext cx="220845" cy="373756"/>
            </a:xfrm>
            <a:custGeom>
              <a:avLst/>
              <a:gdLst/>
              <a:ahLst/>
              <a:cxnLst/>
              <a:rect l="0" t="0" r="0" b="0"/>
              <a:pathLst>
                <a:path w="220845" h="373756">
                  <a:moveTo>
                    <a:pt x="41859" y="39216"/>
                  </a:moveTo>
                  <a:lnTo>
                    <a:pt x="34624" y="66772"/>
                  </a:lnTo>
                  <a:lnTo>
                    <a:pt x="31981" y="126114"/>
                  </a:lnTo>
                  <a:lnTo>
                    <a:pt x="31523" y="176877"/>
                  </a:lnTo>
                  <a:lnTo>
                    <a:pt x="31388" y="225843"/>
                  </a:lnTo>
                  <a:lnTo>
                    <a:pt x="31342" y="284311"/>
                  </a:lnTo>
                  <a:lnTo>
                    <a:pt x="24097" y="340920"/>
                  </a:lnTo>
                  <a:lnTo>
                    <a:pt x="22267" y="369059"/>
                  </a:lnTo>
                  <a:lnTo>
                    <a:pt x="20609" y="373755"/>
                  </a:lnTo>
                  <a:lnTo>
                    <a:pt x="18334" y="372206"/>
                  </a:lnTo>
                  <a:lnTo>
                    <a:pt x="6277" y="341688"/>
                  </a:lnTo>
                  <a:lnTo>
                    <a:pt x="1035" y="292289"/>
                  </a:lnTo>
                  <a:lnTo>
                    <a:pt x="0" y="230539"/>
                  </a:lnTo>
                  <a:lnTo>
                    <a:pt x="5385" y="167345"/>
                  </a:lnTo>
                  <a:lnTo>
                    <a:pt x="10478" y="108112"/>
                  </a:lnTo>
                  <a:lnTo>
                    <a:pt x="19563" y="72497"/>
                  </a:lnTo>
                  <a:lnTo>
                    <a:pt x="43001" y="32142"/>
                  </a:lnTo>
                  <a:lnTo>
                    <a:pt x="57574" y="17354"/>
                  </a:lnTo>
                  <a:lnTo>
                    <a:pt x="75750" y="6883"/>
                  </a:lnTo>
                  <a:lnTo>
                    <a:pt x="111302" y="0"/>
                  </a:lnTo>
                  <a:lnTo>
                    <a:pt x="134724" y="4629"/>
                  </a:lnTo>
                  <a:lnTo>
                    <a:pt x="164521" y="20389"/>
                  </a:lnTo>
                  <a:lnTo>
                    <a:pt x="172767" y="26664"/>
                  </a:lnTo>
                  <a:lnTo>
                    <a:pt x="185048" y="46116"/>
                  </a:lnTo>
                  <a:lnTo>
                    <a:pt x="206251" y="109144"/>
                  </a:lnTo>
                  <a:lnTo>
                    <a:pt x="218691" y="170650"/>
                  </a:lnTo>
                  <a:lnTo>
                    <a:pt x="220418" y="225532"/>
                  </a:lnTo>
                  <a:lnTo>
                    <a:pt x="220760" y="275194"/>
                  </a:lnTo>
                  <a:lnTo>
                    <a:pt x="220844" y="3024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748352" y="2053057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51410" y="25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779938" y="2200455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6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087384" y="1916186"/>
              <a:ext cx="282150" cy="444965"/>
            </a:xfrm>
            <a:custGeom>
              <a:avLst/>
              <a:gdLst/>
              <a:ahLst/>
              <a:cxnLst/>
              <a:rect l="0" t="0" r="0" b="0"/>
              <a:pathLst>
                <a:path w="282150" h="444965">
                  <a:moveTo>
                    <a:pt x="82108" y="0"/>
                  </a:moveTo>
                  <a:lnTo>
                    <a:pt x="66467" y="17981"/>
                  </a:lnTo>
                  <a:lnTo>
                    <a:pt x="41675" y="69742"/>
                  </a:lnTo>
                  <a:lnTo>
                    <a:pt x="19620" y="125821"/>
                  </a:lnTo>
                  <a:lnTo>
                    <a:pt x="5034" y="168353"/>
                  </a:lnTo>
                  <a:lnTo>
                    <a:pt x="2649" y="169557"/>
                  </a:lnTo>
                  <a:lnTo>
                    <a:pt x="0" y="155297"/>
                  </a:lnTo>
                  <a:lnTo>
                    <a:pt x="17945" y="96606"/>
                  </a:lnTo>
                  <a:lnTo>
                    <a:pt x="38368" y="53008"/>
                  </a:lnTo>
                  <a:lnTo>
                    <a:pt x="58099" y="26755"/>
                  </a:lnTo>
                  <a:lnTo>
                    <a:pt x="84353" y="9747"/>
                  </a:lnTo>
                  <a:lnTo>
                    <a:pt x="92963" y="8838"/>
                  </a:lnTo>
                  <a:lnTo>
                    <a:pt x="108769" y="14066"/>
                  </a:lnTo>
                  <a:lnTo>
                    <a:pt x="136411" y="35753"/>
                  </a:lnTo>
                  <a:lnTo>
                    <a:pt x="150307" y="57615"/>
                  </a:lnTo>
                  <a:lnTo>
                    <a:pt x="168759" y="115366"/>
                  </a:lnTo>
                  <a:lnTo>
                    <a:pt x="174463" y="165854"/>
                  </a:lnTo>
                  <a:lnTo>
                    <a:pt x="170564" y="229036"/>
                  </a:lnTo>
                  <a:lnTo>
                    <a:pt x="165095" y="272590"/>
                  </a:lnTo>
                  <a:lnTo>
                    <a:pt x="152320" y="330332"/>
                  </a:lnTo>
                  <a:lnTo>
                    <a:pt x="121453" y="391764"/>
                  </a:lnTo>
                  <a:lnTo>
                    <a:pt x="97406" y="423614"/>
                  </a:lnTo>
                  <a:lnTo>
                    <a:pt x="69873" y="442280"/>
                  </a:lnTo>
                  <a:lnTo>
                    <a:pt x="46644" y="444964"/>
                  </a:lnTo>
                  <a:lnTo>
                    <a:pt x="33899" y="444041"/>
                  </a:lnTo>
                  <a:lnTo>
                    <a:pt x="24232" y="439917"/>
                  </a:lnTo>
                  <a:lnTo>
                    <a:pt x="10372" y="425976"/>
                  </a:lnTo>
                  <a:lnTo>
                    <a:pt x="3432" y="404962"/>
                  </a:lnTo>
                  <a:lnTo>
                    <a:pt x="1581" y="392807"/>
                  </a:lnTo>
                  <a:lnTo>
                    <a:pt x="5764" y="369943"/>
                  </a:lnTo>
                  <a:lnTo>
                    <a:pt x="10155" y="358933"/>
                  </a:lnTo>
                  <a:lnTo>
                    <a:pt x="24392" y="343579"/>
                  </a:lnTo>
                  <a:lnTo>
                    <a:pt x="72298" y="320242"/>
                  </a:lnTo>
                  <a:lnTo>
                    <a:pt x="105718" y="310266"/>
                  </a:lnTo>
                  <a:lnTo>
                    <a:pt x="165107" y="306302"/>
                  </a:lnTo>
                  <a:lnTo>
                    <a:pt x="222245" y="311108"/>
                  </a:lnTo>
                  <a:lnTo>
                    <a:pt x="282149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373271" y="1954646"/>
              <a:ext cx="294230" cy="427868"/>
            </a:xfrm>
            <a:custGeom>
              <a:avLst/>
              <a:gdLst/>
              <a:ahLst/>
              <a:cxnLst/>
              <a:rect l="0" t="0" r="0" b="0"/>
              <a:pathLst>
                <a:path w="294230" h="427868">
                  <a:moveTo>
                    <a:pt x="133133" y="14183"/>
                  </a:moveTo>
                  <a:lnTo>
                    <a:pt x="116365" y="19772"/>
                  </a:lnTo>
                  <a:lnTo>
                    <a:pt x="89170" y="40015"/>
                  </a:lnTo>
                  <a:lnTo>
                    <a:pt x="56945" y="79467"/>
                  </a:lnTo>
                  <a:lnTo>
                    <a:pt x="31169" y="131107"/>
                  </a:lnTo>
                  <a:lnTo>
                    <a:pt x="8877" y="186367"/>
                  </a:lnTo>
                  <a:lnTo>
                    <a:pt x="0" y="233916"/>
                  </a:lnTo>
                  <a:lnTo>
                    <a:pt x="5406" y="292810"/>
                  </a:lnTo>
                  <a:lnTo>
                    <a:pt x="26698" y="355941"/>
                  </a:lnTo>
                  <a:lnTo>
                    <a:pt x="51684" y="385936"/>
                  </a:lnTo>
                  <a:lnTo>
                    <a:pt x="99973" y="415862"/>
                  </a:lnTo>
                  <a:lnTo>
                    <a:pt x="139555" y="427867"/>
                  </a:lnTo>
                  <a:lnTo>
                    <a:pt x="162893" y="426940"/>
                  </a:lnTo>
                  <a:lnTo>
                    <a:pt x="195763" y="414251"/>
                  </a:lnTo>
                  <a:lnTo>
                    <a:pt x="227729" y="390085"/>
                  </a:lnTo>
                  <a:lnTo>
                    <a:pt x="253838" y="355108"/>
                  </a:lnTo>
                  <a:lnTo>
                    <a:pt x="282451" y="294132"/>
                  </a:lnTo>
                  <a:lnTo>
                    <a:pt x="294229" y="248949"/>
                  </a:lnTo>
                  <a:lnTo>
                    <a:pt x="292519" y="199037"/>
                  </a:lnTo>
                  <a:lnTo>
                    <a:pt x="289153" y="148373"/>
                  </a:lnTo>
                  <a:lnTo>
                    <a:pt x="273207" y="103206"/>
                  </a:lnTo>
                  <a:lnTo>
                    <a:pt x="236971" y="49141"/>
                  </a:lnTo>
                  <a:lnTo>
                    <a:pt x="216718" y="28550"/>
                  </a:lnTo>
                  <a:lnTo>
                    <a:pt x="164634" y="1574"/>
                  </a:lnTo>
                  <a:lnTo>
                    <a:pt x="149863" y="0"/>
                  </a:lnTo>
                  <a:lnTo>
                    <a:pt x="133133" y="36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35015" y="1611077"/>
              <a:ext cx="1953305" cy="1010431"/>
            </a:xfrm>
            <a:custGeom>
              <a:avLst/>
              <a:gdLst/>
              <a:ahLst/>
              <a:cxnLst/>
              <a:rect l="0" t="0" r="0" b="0"/>
              <a:pathLst>
                <a:path w="1953305" h="1010431">
                  <a:moveTo>
                    <a:pt x="1460860" y="94539"/>
                  </a:moveTo>
                  <a:lnTo>
                    <a:pt x="1402244" y="79885"/>
                  </a:lnTo>
                  <a:lnTo>
                    <a:pt x="1340834" y="65172"/>
                  </a:lnTo>
                  <a:lnTo>
                    <a:pt x="1279311" y="44068"/>
                  </a:lnTo>
                  <a:lnTo>
                    <a:pt x="1228473" y="32012"/>
                  </a:lnTo>
                  <a:lnTo>
                    <a:pt x="1176366" y="21030"/>
                  </a:lnTo>
                  <a:lnTo>
                    <a:pt x="1120762" y="13487"/>
                  </a:lnTo>
                  <a:lnTo>
                    <a:pt x="1062953" y="8133"/>
                  </a:lnTo>
                  <a:lnTo>
                    <a:pt x="1005660" y="2257"/>
                  </a:lnTo>
                  <a:lnTo>
                    <a:pt x="944231" y="516"/>
                  </a:lnTo>
                  <a:lnTo>
                    <a:pt x="881576" y="0"/>
                  </a:lnTo>
                  <a:lnTo>
                    <a:pt x="821677" y="2967"/>
                  </a:lnTo>
                  <a:lnTo>
                    <a:pt x="766885" y="11255"/>
                  </a:lnTo>
                  <a:lnTo>
                    <a:pt x="710486" y="18000"/>
                  </a:lnTo>
                  <a:lnTo>
                    <a:pt x="652441" y="26237"/>
                  </a:lnTo>
                  <a:lnTo>
                    <a:pt x="598197" y="40376"/>
                  </a:lnTo>
                  <a:lnTo>
                    <a:pt x="545081" y="51975"/>
                  </a:lnTo>
                  <a:lnTo>
                    <a:pt x="492297" y="65940"/>
                  </a:lnTo>
                  <a:lnTo>
                    <a:pt x="439614" y="84896"/>
                  </a:lnTo>
                  <a:lnTo>
                    <a:pt x="390078" y="105330"/>
                  </a:lnTo>
                  <a:lnTo>
                    <a:pt x="331419" y="133195"/>
                  </a:lnTo>
                  <a:lnTo>
                    <a:pt x="268706" y="168465"/>
                  </a:lnTo>
                  <a:lnTo>
                    <a:pt x="216977" y="199176"/>
                  </a:lnTo>
                  <a:lnTo>
                    <a:pt x="162045" y="233361"/>
                  </a:lnTo>
                  <a:lnTo>
                    <a:pt x="106689" y="281190"/>
                  </a:lnTo>
                  <a:lnTo>
                    <a:pt x="52588" y="337368"/>
                  </a:lnTo>
                  <a:lnTo>
                    <a:pt x="28058" y="378942"/>
                  </a:lnTo>
                  <a:lnTo>
                    <a:pt x="4645" y="441991"/>
                  </a:lnTo>
                  <a:lnTo>
                    <a:pt x="0" y="498567"/>
                  </a:lnTo>
                  <a:lnTo>
                    <a:pt x="7399" y="535955"/>
                  </a:lnTo>
                  <a:lnTo>
                    <a:pt x="31269" y="598187"/>
                  </a:lnTo>
                  <a:lnTo>
                    <a:pt x="54696" y="633276"/>
                  </a:lnTo>
                  <a:lnTo>
                    <a:pt x="115337" y="691087"/>
                  </a:lnTo>
                  <a:lnTo>
                    <a:pt x="178654" y="740283"/>
                  </a:lnTo>
                  <a:lnTo>
                    <a:pt x="238236" y="769792"/>
                  </a:lnTo>
                  <a:lnTo>
                    <a:pt x="289814" y="792735"/>
                  </a:lnTo>
                  <a:lnTo>
                    <a:pt x="345062" y="812865"/>
                  </a:lnTo>
                  <a:lnTo>
                    <a:pt x="401035" y="833435"/>
                  </a:lnTo>
                  <a:lnTo>
                    <a:pt x="464388" y="849934"/>
                  </a:lnTo>
                  <a:lnTo>
                    <a:pt x="523176" y="871390"/>
                  </a:lnTo>
                  <a:lnTo>
                    <a:pt x="585437" y="887240"/>
                  </a:lnTo>
                  <a:lnTo>
                    <a:pt x="636706" y="898082"/>
                  </a:lnTo>
                  <a:lnTo>
                    <a:pt x="688942" y="914293"/>
                  </a:lnTo>
                  <a:lnTo>
                    <a:pt x="741463" y="928325"/>
                  </a:lnTo>
                  <a:lnTo>
                    <a:pt x="794070" y="939891"/>
                  </a:lnTo>
                  <a:lnTo>
                    <a:pt x="852291" y="950728"/>
                  </a:lnTo>
                  <a:lnTo>
                    <a:pt x="908406" y="961347"/>
                  </a:lnTo>
                  <a:lnTo>
                    <a:pt x="962078" y="966313"/>
                  </a:lnTo>
                  <a:lnTo>
                    <a:pt x="1015025" y="973374"/>
                  </a:lnTo>
                  <a:lnTo>
                    <a:pt x="1067758" y="982875"/>
                  </a:lnTo>
                  <a:lnTo>
                    <a:pt x="1120428" y="993099"/>
                  </a:lnTo>
                  <a:lnTo>
                    <a:pt x="1173078" y="997948"/>
                  </a:lnTo>
                  <a:lnTo>
                    <a:pt x="1225723" y="999385"/>
                  </a:lnTo>
                  <a:lnTo>
                    <a:pt x="1288678" y="1007106"/>
                  </a:lnTo>
                  <a:lnTo>
                    <a:pt x="1339003" y="1009508"/>
                  </a:lnTo>
                  <a:lnTo>
                    <a:pt x="1390960" y="1010219"/>
                  </a:lnTo>
                  <a:lnTo>
                    <a:pt x="1442228" y="1010430"/>
                  </a:lnTo>
                  <a:lnTo>
                    <a:pt x="1502067" y="1007381"/>
                  </a:lnTo>
                  <a:lnTo>
                    <a:pt x="1558947" y="1001450"/>
                  </a:lnTo>
                  <a:lnTo>
                    <a:pt x="1614073" y="991873"/>
                  </a:lnTo>
                  <a:lnTo>
                    <a:pt x="1676399" y="975279"/>
                  </a:lnTo>
                  <a:lnTo>
                    <a:pt x="1733869" y="957857"/>
                  </a:lnTo>
                  <a:lnTo>
                    <a:pt x="1776571" y="938245"/>
                  </a:lnTo>
                  <a:lnTo>
                    <a:pt x="1839873" y="898032"/>
                  </a:lnTo>
                  <a:lnTo>
                    <a:pt x="1896797" y="846731"/>
                  </a:lnTo>
                  <a:lnTo>
                    <a:pt x="1929247" y="801217"/>
                  </a:lnTo>
                  <a:lnTo>
                    <a:pt x="1947615" y="746907"/>
                  </a:lnTo>
                  <a:lnTo>
                    <a:pt x="1953304" y="685836"/>
                  </a:lnTo>
                  <a:lnTo>
                    <a:pt x="1949401" y="638236"/>
                  </a:lnTo>
                  <a:lnTo>
                    <a:pt x="1935246" y="579548"/>
                  </a:lnTo>
                  <a:lnTo>
                    <a:pt x="1916738" y="519976"/>
                  </a:lnTo>
                  <a:lnTo>
                    <a:pt x="1885001" y="463602"/>
                  </a:lnTo>
                  <a:lnTo>
                    <a:pt x="1847228" y="402135"/>
                  </a:lnTo>
                  <a:lnTo>
                    <a:pt x="1804588" y="347522"/>
                  </a:lnTo>
                  <a:lnTo>
                    <a:pt x="1743634" y="291314"/>
                  </a:lnTo>
                  <a:lnTo>
                    <a:pt x="1691499" y="251821"/>
                  </a:lnTo>
                  <a:lnTo>
                    <a:pt x="1629403" y="206975"/>
                  </a:lnTo>
                  <a:lnTo>
                    <a:pt x="1572878" y="170691"/>
                  </a:lnTo>
                  <a:lnTo>
                    <a:pt x="1511323" y="140647"/>
                  </a:lnTo>
                  <a:lnTo>
                    <a:pt x="1462684" y="119249"/>
                  </a:lnTo>
                  <a:lnTo>
                    <a:pt x="1405639" y="103680"/>
                  </a:lnTo>
                  <a:lnTo>
                    <a:pt x="1349872" y="86069"/>
                  </a:lnTo>
                  <a:lnTo>
                    <a:pt x="1296304" y="71623"/>
                  </a:lnTo>
                  <a:lnTo>
                    <a:pt x="1237798" y="59933"/>
                  </a:lnTo>
                  <a:lnTo>
                    <a:pt x="1176009" y="54650"/>
                  </a:lnTo>
                  <a:lnTo>
                    <a:pt x="1113247" y="53084"/>
                  </a:lnTo>
                  <a:lnTo>
                    <a:pt x="1050198" y="52621"/>
                  </a:lnTo>
                  <a:lnTo>
                    <a:pt x="1004992" y="52512"/>
                  </a:lnTo>
                  <a:lnTo>
                    <a:pt x="958775" y="53634"/>
                  </a:lnTo>
                  <a:lnTo>
                    <a:pt x="914837" y="58031"/>
                  </a:lnTo>
                  <a:lnTo>
                    <a:pt x="868793" y="63886"/>
                  </a:lnTo>
                  <a:lnTo>
                    <a:pt x="821033" y="71557"/>
                  </a:lnTo>
                  <a:lnTo>
                    <a:pt x="772510" y="82765"/>
                  </a:lnTo>
                  <a:lnTo>
                    <a:pt x="723648" y="92425"/>
                  </a:lnTo>
                  <a:lnTo>
                    <a:pt x="675806" y="101788"/>
                  </a:lnTo>
                  <a:lnTo>
                    <a:pt x="612919" y="119044"/>
                  </a:lnTo>
                  <a:lnTo>
                    <a:pt x="555410" y="136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886807" y="2905865"/>
            <a:ext cx="1752817" cy="1063291"/>
            <a:chOff x="3886807" y="2905865"/>
            <a:chExt cx="1752817" cy="1063291"/>
          </a:xfrm>
        </p:grpSpPr>
        <p:sp>
          <p:nvSpPr>
            <p:cNvPr id="57" name="Freeform 56"/>
            <p:cNvSpPr/>
            <p:nvPr/>
          </p:nvSpPr>
          <p:spPr>
            <a:xfrm>
              <a:off x="4282021" y="3166070"/>
              <a:ext cx="161006" cy="561019"/>
            </a:xfrm>
            <a:custGeom>
              <a:avLst/>
              <a:gdLst/>
              <a:ahLst/>
              <a:cxnLst/>
              <a:rect l="0" t="0" r="0" b="0"/>
              <a:pathLst>
                <a:path w="161006" h="561019">
                  <a:moveTo>
                    <a:pt x="97834" y="561018"/>
                  </a:moveTo>
                  <a:lnTo>
                    <a:pt x="90598" y="533462"/>
                  </a:lnTo>
                  <a:lnTo>
                    <a:pt x="84836" y="474119"/>
                  </a:lnTo>
                  <a:lnTo>
                    <a:pt x="78369" y="411661"/>
                  </a:lnTo>
                  <a:lnTo>
                    <a:pt x="68685" y="360330"/>
                  </a:lnTo>
                  <a:lnTo>
                    <a:pt x="58911" y="311911"/>
                  </a:lnTo>
                  <a:lnTo>
                    <a:pt x="48606" y="254802"/>
                  </a:lnTo>
                  <a:lnTo>
                    <a:pt x="36975" y="201485"/>
                  </a:lnTo>
                  <a:lnTo>
                    <a:pt x="15795" y="140956"/>
                  </a:lnTo>
                  <a:lnTo>
                    <a:pt x="0" y="83939"/>
                  </a:lnTo>
                  <a:lnTo>
                    <a:pt x="346" y="47264"/>
                  </a:lnTo>
                  <a:lnTo>
                    <a:pt x="8102" y="28136"/>
                  </a:lnTo>
                  <a:lnTo>
                    <a:pt x="13446" y="19760"/>
                  </a:lnTo>
                  <a:lnTo>
                    <a:pt x="28743" y="7333"/>
                  </a:lnTo>
                  <a:lnTo>
                    <a:pt x="37735" y="2382"/>
                  </a:lnTo>
                  <a:lnTo>
                    <a:pt x="57085" y="0"/>
                  </a:lnTo>
                  <a:lnTo>
                    <a:pt x="115778" y="11017"/>
                  </a:lnTo>
                  <a:lnTo>
                    <a:pt x="161005" y="24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21927" y="3442818"/>
              <a:ext cx="221100" cy="52644"/>
            </a:xfrm>
            <a:custGeom>
              <a:avLst/>
              <a:gdLst/>
              <a:ahLst/>
              <a:cxnLst/>
              <a:rect l="0" t="0" r="0" b="0"/>
              <a:pathLst>
                <a:path w="221100" h="52644">
                  <a:moveTo>
                    <a:pt x="221099" y="0"/>
                  </a:moveTo>
                  <a:lnTo>
                    <a:pt x="159988" y="17959"/>
                  </a:lnTo>
                  <a:lnTo>
                    <a:pt x="109981" y="31667"/>
                  </a:lnTo>
                  <a:lnTo>
                    <a:pt x="50061" y="4005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590425" y="342176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3"/>
                  </a:lnTo>
                  <a:lnTo>
                    <a:pt x="1717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79896" y="3505989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3949" y="17959"/>
                  </a:lnTo>
                  <a:lnTo>
                    <a:pt x="28974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895751" y="3274362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42114" y="0"/>
                  </a:moveTo>
                  <a:lnTo>
                    <a:pt x="34878" y="49263"/>
                  </a:lnTo>
                  <a:lnTo>
                    <a:pt x="32561" y="100514"/>
                  </a:lnTo>
                  <a:lnTo>
                    <a:pt x="30704" y="157294"/>
                  </a:lnTo>
                  <a:lnTo>
                    <a:pt x="24435" y="205963"/>
                  </a:lnTo>
                  <a:lnTo>
                    <a:pt x="20888" y="258078"/>
                  </a:lnTo>
                  <a:lnTo>
                    <a:pt x="14118" y="315114"/>
                  </a:lnTo>
                  <a:lnTo>
                    <a:pt x="8118" y="37125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89819" y="3274362"/>
              <a:ext cx="306016" cy="455474"/>
            </a:xfrm>
            <a:custGeom>
              <a:avLst/>
              <a:gdLst/>
              <a:ahLst/>
              <a:cxnLst/>
              <a:rect l="0" t="0" r="0" b="0"/>
              <a:pathLst>
                <a:path w="306016" h="455474">
                  <a:moveTo>
                    <a:pt x="53331" y="0"/>
                  </a:moveTo>
                  <a:lnTo>
                    <a:pt x="47742" y="62093"/>
                  </a:lnTo>
                  <a:lnTo>
                    <a:pt x="32000" y="115672"/>
                  </a:lnTo>
                  <a:lnTo>
                    <a:pt x="23963" y="135638"/>
                  </a:lnTo>
                  <a:lnTo>
                    <a:pt x="12593" y="152311"/>
                  </a:lnTo>
                  <a:lnTo>
                    <a:pt x="9794" y="154183"/>
                  </a:lnTo>
                  <a:lnTo>
                    <a:pt x="9099" y="151922"/>
                  </a:lnTo>
                  <a:lnTo>
                    <a:pt x="12615" y="138881"/>
                  </a:lnTo>
                  <a:lnTo>
                    <a:pt x="40401" y="84724"/>
                  </a:lnTo>
                  <a:lnTo>
                    <a:pt x="66267" y="58379"/>
                  </a:lnTo>
                  <a:lnTo>
                    <a:pt x="101748" y="41344"/>
                  </a:lnTo>
                  <a:lnTo>
                    <a:pt x="141896" y="34477"/>
                  </a:lnTo>
                  <a:lnTo>
                    <a:pt x="153319" y="38193"/>
                  </a:lnTo>
                  <a:lnTo>
                    <a:pt x="172249" y="54799"/>
                  </a:lnTo>
                  <a:lnTo>
                    <a:pt x="190472" y="96046"/>
                  </a:lnTo>
                  <a:lnTo>
                    <a:pt x="198703" y="155149"/>
                  </a:lnTo>
                  <a:lnTo>
                    <a:pt x="197210" y="215697"/>
                  </a:lnTo>
                  <a:lnTo>
                    <a:pt x="185997" y="278914"/>
                  </a:lnTo>
                  <a:lnTo>
                    <a:pt x="171347" y="342180"/>
                  </a:lnTo>
                  <a:lnTo>
                    <a:pt x="147136" y="396618"/>
                  </a:lnTo>
                  <a:lnTo>
                    <a:pt x="119824" y="435923"/>
                  </a:lnTo>
                  <a:lnTo>
                    <a:pt x="99651" y="448378"/>
                  </a:lnTo>
                  <a:lnTo>
                    <a:pt x="76257" y="455473"/>
                  </a:lnTo>
                  <a:lnTo>
                    <a:pt x="43356" y="452890"/>
                  </a:lnTo>
                  <a:lnTo>
                    <a:pt x="21992" y="447729"/>
                  </a:lnTo>
                  <a:lnTo>
                    <a:pt x="13721" y="442376"/>
                  </a:lnTo>
                  <a:lnTo>
                    <a:pt x="1411" y="427069"/>
                  </a:lnTo>
                  <a:lnTo>
                    <a:pt x="0" y="418074"/>
                  </a:lnTo>
                  <a:lnTo>
                    <a:pt x="4672" y="398720"/>
                  </a:lnTo>
                  <a:lnTo>
                    <a:pt x="39951" y="345858"/>
                  </a:lnTo>
                  <a:lnTo>
                    <a:pt x="56743" y="331919"/>
                  </a:lnTo>
                  <a:lnTo>
                    <a:pt x="77074" y="322995"/>
                  </a:lnTo>
                  <a:lnTo>
                    <a:pt x="128254" y="317266"/>
                  </a:lnTo>
                  <a:lnTo>
                    <a:pt x="166387" y="319393"/>
                  </a:lnTo>
                  <a:lnTo>
                    <a:pt x="221424" y="333868"/>
                  </a:lnTo>
                  <a:lnTo>
                    <a:pt x="254434" y="341730"/>
                  </a:lnTo>
                  <a:lnTo>
                    <a:pt x="30601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86807" y="2905865"/>
              <a:ext cx="1752817" cy="1063291"/>
            </a:xfrm>
            <a:custGeom>
              <a:avLst/>
              <a:gdLst/>
              <a:ahLst/>
              <a:cxnLst/>
              <a:rect l="0" t="0" r="0" b="0"/>
              <a:pathLst>
                <a:path w="1752817" h="1063291">
                  <a:moveTo>
                    <a:pt x="1187928" y="189513"/>
                  </a:moveTo>
                  <a:lnTo>
                    <a:pt x="1140023" y="166607"/>
                  </a:lnTo>
                  <a:lnTo>
                    <a:pt x="1112513" y="149971"/>
                  </a:lnTo>
                  <a:lnTo>
                    <a:pt x="1060597" y="128280"/>
                  </a:lnTo>
                  <a:lnTo>
                    <a:pt x="999672" y="106002"/>
                  </a:lnTo>
                  <a:lnTo>
                    <a:pt x="945939" y="87832"/>
                  </a:lnTo>
                  <a:lnTo>
                    <a:pt x="887563" y="64613"/>
                  </a:lnTo>
                  <a:lnTo>
                    <a:pt x="830130" y="50600"/>
                  </a:lnTo>
                  <a:lnTo>
                    <a:pt x="784802" y="42766"/>
                  </a:lnTo>
                  <a:lnTo>
                    <a:pt x="722603" y="34898"/>
                  </a:lnTo>
                  <a:lnTo>
                    <a:pt x="659665" y="32240"/>
                  </a:lnTo>
                  <a:lnTo>
                    <a:pt x="598663" y="32885"/>
                  </a:lnTo>
                  <a:lnTo>
                    <a:pt x="538119" y="40029"/>
                  </a:lnTo>
                  <a:lnTo>
                    <a:pt x="488985" y="49555"/>
                  </a:lnTo>
                  <a:lnTo>
                    <a:pt x="430461" y="63254"/>
                  </a:lnTo>
                  <a:lnTo>
                    <a:pt x="373840" y="77225"/>
                  </a:lnTo>
                  <a:lnTo>
                    <a:pt x="318765" y="92420"/>
                  </a:lnTo>
                  <a:lnTo>
                    <a:pt x="262040" y="117860"/>
                  </a:lnTo>
                  <a:lnTo>
                    <a:pt x="203646" y="148131"/>
                  </a:lnTo>
                  <a:lnTo>
                    <a:pt x="145156" y="189577"/>
                  </a:lnTo>
                  <a:lnTo>
                    <a:pt x="117008" y="213708"/>
                  </a:lnTo>
                  <a:lnTo>
                    <a:pt x="65063" y="269799"/>
                  </a:lnTo>
                  <a:lnTo>
                    <a:pt x="38150" y="322961"/>
                  </a:lnTo>
                  <a:lnTo>
                    <a:pt x="18622" y="370603"/>
                  </a:lnTo>
                  <a:lnTo>
                    <a:pt x="4257" y="421764"/>
                  </a:lnTo>
                  <a:lnTo>
                    <a:pt x="0" y="473967"/>
                  </a:lnTo>
                  <a:lnTo>
                    <a:pt x="1859" y="529599"/>
                  </a:lnTo>
                  <a:lnTo>
                    <a:pt x="9818" y="581178"/>
                  </a:lnTo>
                  <a:lnTo>
                    <a:pt x="28578" y="641225"/>
                  </a:lnTo>
                  <a:lnTo>
                    <a:pt x="64801" y="698676"/>
                  </a:lnTo>
                  <a:lnTo>
                    <a:pt x="93979" y="731880"/>
                  </a:lnTo>
                  <a:lnTo>
                    <a:pt x="147892" y="786993"/>
                  </a:lnTo>
                  <a:lnTo>
                    <a:pt x="204940" y="822780"/>
                  </a:lnTo>
                  <a:lnTo>
                    <a:pt x="258583" y="854069"/>
                  </a:lnTo>
                  <a:lnTo>
                    <a:pt x="313689" y="876616"/>
                  </a:lnTo>
                  <a:lnTo>
                    <a:pt x="364509" y="898498"/>
                  </a:lnTo>
                  <a:lnTo>
                    <a:pt x="427970" y="919035"/>
                  </a:lnTo>
                  <a:lnTo>
                    <a:pt x="480019" y="933437"/>
                  </a:lnTo>
                  <a:lnTo>
                    <a:pt x="535361" y="950667"/>
                  </a:lnTo>
                  <a:lnTo>
                    <a:pt x="591353" y="970664"/>
                  </a:lnTo>
                  <a:lnTo>
                    <a:pt x="647473" y="985880"/>
                  </a:lnTo>
                  <a:lnTo>
                    <a:pt x="703619" y="1000150"/>
                  </a:lnTo>
                  <a:lnTo>
                    <a:pt x="759770" y="1008645"/>
                  </a:lnTo>
                  <a:lnTo>
                    <a:pt x="815922" y="1018728"/>
                  </a:lnTo>
                  <a:lnTo>
                    <a:pt x="872073" y="1031985"/>
                  </a:lnTo>
                  <a:lnTo>
                    <a:pt x="928225" y="1045869"/>
                  </a:lnTo>
                  <a:lnTo>
                    <a:pt x="984378" y="1051471"/>
                  </a:lnTo>
                  <a:lnTo>
                    <a:pt x="1040529" y="1055697"/>
                  </a:lnTo>
                  <a:lnTo>
                    <a:pt x="1096681" y="1061861"/>
                  </a:lnTo>
                  <a:lnTo>
                    <a:pt x="1156343" y="1063079"/>
                  </a:lnTo>
                  <a:lnTo>
                    <a:pt x="1216654" y="1063290"/>
                  </a:lnTo>
                  <a:lnTo>
                    <a:pt x="1265720" y="1062182"/>
                  </a:lnTo>
                  <a:lnTo>
                    <a:pt x="1313403" y="1054965"/>
                  </a:lnTo>
                  <a:lnTo>
                    <a:pt x="1373155" y="1045417"/>
                  </a:lnTo>
                  <a:lnTo>
                    <a:pt x="1427158" y="1031711"/>
                  </a:lnTo>
                  <a:lnTo>
                    <a:pt x="1482341" y="1006999"/>
                  </a:lnTo>
                  <a:lnTo>
                    <a:pt x="1521645" y="987207"/>
                  </a:lnTo>
                  <a:lnTo>
                    <a:pt x="1548070" y="971009"/>
                  </a:lnTo>
                  <a:lnTo>
                    <a:pt x="1575007" y="955681"/>
                  </a:lnTo>
                  <a:lnTo>
                    <a:pt x="1633952" y="912648"/>
                  </a:lnTo>
                  <a:lnTo>
                    <a:pt x="1656393" y="893442"/>
                  </a:lnTo>
                  <a:lnTo>
                    <a:pt x="1697109" y="837687"/>
                  </a:lnTo>
                  <a:lnTo>
                    <a:pt x="1726351" y="780121"/>
                  </a:lnTo>
                  <a:lnTo>
                    <a:pt x="1748092" y="719214"/>
                  </a:lnTo>
                  <a:lnTo>
                    <a:pt x="1752816" y="664656"/>
                  </a:lnTo>
                  <a:lnTo>
                    <a:pt x="1744525" y="606762"/>
                  </a:lnTo>
                  <a:lnTo>
                    <a:pt x="1731621" y="550873"/>
                  </a:lnTo>
                  <a:lnTo>
                    <a:pt x="1702864" y="495286"/>
                  </a:lnTo>
                  <a:lnTo>
                    <a:pt x="1674669" y="442255"/>
                  </a:lnTo>
                  <a:lnTo>
                    <a:pt x="1626122" y="379031"/>
                  </a:lnTo>
                  <a:lnTo>
                    <a:pt x="1565433" y="323091"/>
                  </a:lnTo>
                  <a:lnTo>
                    <a:pt x="1505201" y="273307"/>
                  </a:lnTo>
                  <a:lnTo>
                    <a:pt x="1453544" y="238777"/>
                  </a:lnTo>
                  <a:lnTo>
                    <a:pt x="1398280" y="202494"/>
                  </a:lnTo>
                  <a:lnTo>
                    <a:pt x="1342303" y="166861"/>
                  </a:lnTo>
                  <a:lnTo>
                    <a:pt x="1285016" y="134432"/>
                  </a:lnTo>
                  <a:lnTo>
                    <a:pt x="1235672" y="112621"/>
                  </a:lnTo>
                  <a:lnTo>
                    <a:pt x="1184007" y="92511"/>
                  </a:lnTo>
                  <a:lnTo>
                    <a:pt x="1131655" y="77453"/>
                  </a:lnTo>
                  <a:lnTo>
                    <a:pt x="1079098" y="59864"/>
                  </a:lnTo>
                  <a:lnTo>
                    <a:pt x="1025311" y="45553"/>
                  </a:lnTo>
                  <a:lnTo>
                    <a:pt x="965440" y="28185"/>
                  </a:lnTo>
                  <a:lnTo>
                    <a:pt x="903247" y="16280"/>
                  </a:lnTo>
                  <a:lnTo>
                    <a:pt x="840366" y="11063"/>
                  </a:lnTo>
                  <a:lnTo>
                    <a:pt x="798320" y="5697"/>
                  </a:lnTo>
                  <a:lnTo>
                    <a:pt x="753116" y="2532"/>
                  </a:lnTo>
                  <a:lnTo>
                    <a:pt x="690987" y="750"/>
                  </a:lnTo>
                  <a:lnTo>
                    <a:pt x="628073" y="148"/>
                  </a:lnTo>
                  <a:lnTo>
                    <a:pt x="5983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866637" y="4485194"/>
            <a:ext cx="1638631" cy="900457"/>
            <a:chOff x="3866637" y="4485194"/>
            <a:chExt cx="1638631" cy="900457"/>
          </a:xfrm>
        </p:grpSpPr>
        <p:sp>
          <p:nvSpPr>
            <p:cNvPr id="65" name="Freeform 64"/>
            <p:cNvSpPr/>
            <p:nvPr/>
          </p:nvSpPr>
          <p:spPr>
            <a:xfrm>
              <a:off x="4194974" y="4813286"/>
              <a:ext cx="277933" cy="300598"/>
            </a:xfrm>
            <a:custGeom>
              <a:avLst/>
              <a:gdLst/>
              <a:ahLst/>
              <a:cxnLst/>
              <a:rect l="0" t="0" r="0" b="0"/>
              <a:pathLst>
                <a:path w="277933" h="300598">
                  <a:moveTo>
                    <a:pt x="5896" y="61408"/>
                  </a:moveTo>
                  <a:lnTo>
                    <a:pt x="14961" y="120025"/>
                  </a:lnTo>
                  <a:lnTo>
                    <a:pt x="17305" y="174199"/>
                  </a:lnTo>
                  <a:lnTo>
                    <a:pt x="24701" y="229960"/>
                  </a:lnTo>
                  <a:lnTo>
                    <a:pt x="26508" y="291624"/>
                  </a:lnTo>
                  <a:lnTo>
                    <a:pt x="24317" y="299113"/>
                  </a:lnTo>
                  <a:lnTo>
                    <a:pt x="20516" y="300597"/>
                  </a:lnTo>
                  <a:lnTo>
                    <a:pt x="15643" y="298076"/>
                  </a:lnTo>
                  <a:lnTo>
                    <a:pt x="12394" y="291716"/>
                  </a:lnTo>
                  <a:lnTo>
                    <a:pt x="6752" y="234861"/>
                  </a:lnTo>
                  <a:lnTo>
                    <a:pt x="0" y="180332"/>
                  </a:lnTo>
                  <a:lnTo>
                    <a:pt x="7505" y="121381"/>
                  </a:lnTo>
                  <a:lnTo>
                    <a:pt x="20252" y="59347"/>
                  </a:lnTo>
                  <a:lnTo>
                    <a:pt x="30556" y="21803"/>
                  </a:lnTo>
                  <a:lnTo>
                    <a:pt x="36374" y="15117"/>
                  </a:lnTo>
                  <a:lnTo>
                    <a:pt x="43763" y="11830"/>
                  </a:lnTo>
                  <a:lnTo>
                    <a:pt x="52197" y="10809"/>
                  </a:lnTo>
                  <a:lnTo>
                    <a:pt x="67809" y="15913"/>
                  </a:lnTo>
                  <a:lnTo>
                    <a:pt x="75247" y="20549"/>
                  </a:lnTo>
                  <a:lnTo>
                    <a:pt x="86632" y="35060"/>
                  </a:lnTo>
                  <a:lnTo>
                    <a:pt x="107212" y="90391"/>
                  </a:lnTo>
                  <a:lnTo>
                    <a:pt x="115724" y="116789"/>
                  </a:lnTo>
                  <a:lnTo>
                    <a:pt x="113980" y="111758"/>
                  </a:lnTo>
                  <a:lnTo>
                    <a:pt x="112904" y="71527"/>
                  </a:lnTo>
                  <a:lnTo>
                    <a:pt x="120920" y="33341"/>
                  </a:lnTo>
                  <a:lnTo>
                    <a:pt x="131497" y="10329"/>
                  </a:lnTo>
                  <a:lnTo>
                    <a:pt x="139933" y="3959"/>
                  </a:lnTo>
                  <a:lnTo>
                    <a:pt x="161784" y="0"/>
                  </a:lnTo>
                  <a:lnTo>
                    <a:pt x="183974" y="5260"/>
                  </a:lnTo>
                  <a:lnTo>
                    <a:pt x="204365" y="16566"/>
                  </a:lnTo>
                  <a:lnTo>
                    <a:pt x="243873" y="62435"/>
                  </a:lnTo>
                  <a:lnTo>
                    <a:pt x="259812" y="98887"/>
                  </a:lnTo>
                  <a:lnTo>
                    <a:pt x="268442" y="151956"/>
                  </a:lnTo>
                  <a:lnTo>
                    <a:pt x="277932" y="213842"/>
                  </a:lnTo>
                  <a:lnTo>
                    <a:pt x="270895" y="259195"/>
                  </a:lnTo>
                  <a:lnTo>
                    <a:pt x="258580" y="2930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22010" y="4822052"/>
              <a:ext cx="94758" cy="42114"/>
            </a:xfrm>
            <a:custGeom>
              <a:avLst/>
              <a:gdLst/>
              <a:ahLst/>
              <a:cxnLst/>
              <a:rect l="0" t="0" r="0" b="0"/>
              <a:pathLst>
                <a:path w="94758" h="42114">
                  <a:moveTo>
                    <a:pt x="94757" y="0"/>
                  </a:moveTo>
                  <a:lnTo>
                    <a:pt x="75606" y="16811"/>
                  </a:lnTo>
                  <a:lnTo>
                    <a:pt x="43199" y="33576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590425" y="4948394"/>
              <a:ext cx="157928" cy="21057"/>
            </a:xfrm>
            <a:custGeom>
              <a:avLst/>
              <a:gdLst/>
              <a:ahLst/>
              <a:cxnLst/>
              <a:rect l="0" t="0" r="0" b="0"/>
              <a:pathLst>
                <a:path w="157928" h="21057">
                  <a:moveTo>
                    <a:pt x="157927" y="0"/>
                  </a:moveTo>
                  <a:lnTo>
                    <a:pt x="99310" y="0"/>
                  </a:lnTo>
                  <a:lnTo>
                    <a:pt x="46306" y="840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64165" y="4727295"/>
              <a:ext cx="280427" cy="452727"/>
            </a:xfrm>
            <a:custGeom>
              <a:avLst/>
              <a:gdLst/>
              <a:ahLst/>
              <a:cxnLst/>
              <a:rect l="0" t="0" r="0" b="0"/>
              <a:pathLst>
                <a:path w="280427" h="452727">
                  <a:moveTo>
                    <a:pt x="10529" y="0"/>
                  </a:moveTo>
                  <a:lnTo>
                    <a:pt x="28510" y="15641"/>
                  </a:lnTo>
                  <a:lnTo>
                    <a:pt x="45427" y="23719"/>
                  </a:lnTo>
                  <a:lnTo>
                    <a:pt x="80270" y="29255"/>
                  </a:lnTo>
                  <a:lnTo>
                    <a:pt x="141202" y="23889"/>
                  </a:lnTo>
                  <a:lnTo>
                    <a:pt x="202631" y="18497"/>
                  </a:lnTo>
                  <a:lnTo>
                    <a:pt x="265154" y="12102"/>
                  </a:lnTo>
                  <a:lnTo>
                    <a:pt x="273865" y="15088"/>
                  </a:lnTo>
                  <a:lnTo>
                    <a:pt x="278504" y="20587"/>
                  </a:lnTo>
                  <a:lnTo>
                    <a:pt x="280426" y="27763"/>
                  </a:lnTo>
                  <a:lnTo>
                    <a:pt x="278198" y="36056"/>
                  </a:lnTo>
                  <a:lnTo>
                    <a:pt x="252525" y="71463"/>
                  </a:lnTo>
                  <a:lnTo>
                    <a:pt x="210333" y="130207"/>
                  </a:lnTo>
                  <a:lnTo>
                    <a:pt x="172470" y="190006"/>
                  </a:lnTo>
                  <a:lnTo>
                    <a:pt x="133098" y="252727"/>
                  </a:lnTo>
                  <a:lnTo>
                    <a:pt x="98232" y="305332"/>
                  </a:lnTo>
                  <a:lnTo>
                    <a:pt x="62948" y="363083"/>
                  </a:lnTo>
                  <a:lnTo>
                    <a:pt x="25000" y="423749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66637" y="4485194"/>
              <a:ext cx="1638631" cy="900457"/>
            </a:xfrm>
            <a:custGeom>
              <a:avLst/>
              <a:gdLst/>
              <a:ahLst/>
              <a:cxnLst/>
              <a:rect l="0" t="0" r="0" b="0"/>
              <a:pathLst>
                <a:path w="1638631" h="900457">
                  <a:moveTo>
                    <a:pt x="955415" y="94702"/>
                  </a:moveTo>
                  <a:lnTo>
                    <a:pt x="893322" y="61918"/>
                  </a:lnTo>
                  <a:lnTo>
                    <a:pt x="839743" y="42364"/>
                  </a:lnTo>
                  <a:lnTo>
                    <a:pt x="791926" y="28082"/>
                  </a:lnTo>
                  <a:lnTo>
                    <a:pt x="734488" y="17511"/>
                  </a:lnTo>
                  <a:lnTo>
                    <a:pt x="682374" y="12559"/>
                  </a:lnTo>
                  <a:lnTo>
                    <a:pt x="622844" y="10886"/>
                  </a:lnTo>
                  <a:lnTo>
                    <a:pt x="566024" y="13675"/>
                  </a:lnTo>
                  <a:lnTo>
                    <a:pt x="509740" y="19555"/>
                  </a:lnTo>
                  <a:lnTo>
                    <a:pt x="453562" y="29122"/>
                  </a:lnTo>
                  <a:lnTo>
                    <a:pt x="397405" y="42276"/>
                  </a:lnTo>
                  <a:lnTo>
                    <a:pt x="341252" y="61730"/>
                  </a:lnTo>
                  <a:lnTo>
                    <a:pt x="285100" y="80867"/>
                  </a:lnTo>
                  <a:lnTo>
                    <a:pt x="232068" y="105964"/>
                  </a:lnTo>
                  <a:lnTo>
                    <a:pt x="176716" y="141592"/>
                  </a:lnTo>
                  <a:lnTo>
                    <a:pt x="114340" y="199236"/>
                  </a:lnTo>
                  <a:lnTo>
                    <a:pt x="67925" y="253642"/>
                  </a:lnTo>
                  <a:lnTo>
                    <a:pt x="32471" y="316584"/>
                  </a:lnTo>
                  <a:lnTo>
                    <a:pt x="8781" y="377688"/>
                  </a:lnTo>
                  <a:lnTo>
                    <a:pt x="2415" y="402968"/>
                  </a:lnTo>
                  <a:lnTo>
                    <a:pt x="0" y="455492"/>
                  </a:lnTo>
                  <a:lnTo>
                    <a:pt x="6174" y="506279"/>
                  </a:lnTo>
                  <a:lnTo>
                    <a:pt x="22129" y="567225"/>
                  </a:lnTo>
                  <a:lnTo>
                    <a:pt x="51614" y="623651"/>
                  </a:lnTo>
                  <a:lnTo>
                    <a:pt x="102497" y="683624"/>
                  </a:lnTo>
                  <a:lnTo>
                    <a:pt x="159924" y="740424"/>
                  </a:lnTo>
                  <a:lnTo>
                    <a:pt x="219685" y="781131"/>
                  </a:lnTo>
                  <a:lnTo>
                    <a:pt x="280371" y="812184"/>
                  </a:lnTo>
                  <a:lnTo>
                    <a:pt x="329053" y="833432"/>
                  </a:lnTo>
                  <a:lnTo>
                    <a:pt x="381051" y="845209"/>
                  </a:lnTo>
                  <a:lnTo>
                    <a:pt x="429734" y="856107"/>
                  </a:lnTo>
                  <a:lnTo>
                    <a:pt x="486935" y="870271"/>
                  </a:lnTo>
                  <a:lnTo>
                    <a:pt x="549704" y="882255"/>
                  </a:lnTo>
                  <a:lnTo>
                    <a:pt x="604740" y="891163"/>
                  </a:lnTo>
                  <a:lnTo>
                    <a:pt x="660671" y="894136"/>
                  </a:lnTo>
                  <a:lnTo>
                    <a:pt x="716779" y="894723"/>
                  </a:lnTo>
                  <a:lnTo>
                    <a:pt x="772923" y="894840"/>
                  </a:lnTo>
                  <a:lnTo>
                    <a:pt x="829073" y="894862"/>
                  </a:lnTo>
                  <a:lnTo>
                    <a:pt x="885225" y="900456"/>
                  </a:lnTo>
                  <a:lnTo>
                    <a:pt x="941377" y="897185"/>
                  </a:lnTo>
                  <a:lnTo>
                    <a:pt x="997528" y="892206"/>
                  </a:lnTo>
                  <a:lnTo>
                    <a:pt x="1060483" y="876970"/>
                  </a:lnTo>
                  <a:lnTo>
                    <a:pt x="1113993" y="863213"/>
                  </a:lnTo>
                  <a:lnTo>
                    <a:pt x="1169623" y="849231"/>
                  </a:lnTo>
                  <a:lnTo>
                    <a:pt x="1231368" y="828576"/>
                  </a:lnTo>
                  <a:lnTo>
                    <a:pt x="1292401" y="803426"/>
                  </a:lnTo>
                  <a:lnTo>
                    <a:pt x="1353890" y="771548"/>
                  </a:lnTo>
                  <a:lnTo>
                    <a:pt x="1412938" y="729879"/>
                  </a:lnTo>
                  <a:lnTo>
                    <a:pt x="1471732" y="682215"/>
                  </a:lnTo>
                  <a:lnTo>
                    <a:pt x="1534312" y="627265"/>
                  </a:lnTo>
                  <a:lnTo>
                    <a:pt x="1556788" y="598769"/>
                  </a:lnTo>
                  <a:lnTo>
                    <a:pt x="1590344" y="544020"/>
                  </a:lnTo>
                  <a:lnTo>
                    <a:pt x="1616780" y="488747"/>
                  </a:lnTo>
                  <a:lnTo>
                    <a:pt x="1634013" y="441860"/>
                  </a:lnTo>
                  <a:lnTo>
                    <a:pt x="1638630" y="385631"/>
                  </a:lnTo>
                  <a:lnTo>
                    <a:pt x="1636922" y="353855"/>
                  </a:lnTo>
                  <a:lnTo>
                    <a:pt x="1619881" y="298448"/>
                  </a:lnTo>
                  <a:lnTo>
                    <a:pt x="1599314" y="242183"/>
                  </a:lnTo>
                  <a:lnTo>
                    <a:pt x="1572721" y="199960"/>
                  </a:lnTo>
                  <a:lnTo>
                    <a:pt x="1516920" y="140462"/>
                  </a:lnTo>
                  <a:lnTo>
                    <a:pt x="1463639" y="105041"/>
                  </a:lnTo>
                  <a:lnTo>
                    <a:pt x="1403028" y="77420"/>
                  </a:lnTo>
                  <a:lnTo>
                    <a:pt x="1345682" y="56595"/>
                  </a:lnTo>
                  <a:lnTo>
                    <a:pt x="1292420" y="38615"/>
                  </a:lnTo>
                  <a:lnTo>
                    <a:pt x="1241825" y="24525"/>
                  </a:lnTo>
                  <a:lnTo>
                    <a:pt x="1178413" y="6966"/>
                  </a:lnTo>
                  <a:lnTo>
                    <a:pt x="1126369" y="1332"/>
                  </a:lnTo>
                  <a:lnTo>
                    <a:pt x="1071029" y="220"/>
                  </a:lnTo>
                  <a:lnTo>
                    <a:pt x="1015037" y="0"/>
                  </a:lnTo>
                  <a:lnTo>
                    <a:pt x="957746" y="6022"/>
                  </a:lnTo>
                  <a:lnTo>
                    <a:pt x="894437" y="1492"/>
                  </a:lnTo>
                  <a:lnTo>
                    <a:pt x="847660" y="3523"/>
                  </a:lnTo>
                  <a:lnTo>
                    <a:pt x="785041" y="9101"/>
                  </a:lnTo>
                  <a:lnTo>
                    <a:pt x="736218" y="15657"/>
                  </a:lnTo>
                  <a:lnTo>
                    <a:pt x="684707" y="19419"/>
                  </a:lnTo>
                  <a:lnTo>
                    <a:pt x="632399" y="26122"/>
                  </a:lnTo>
                  <a:lnTo>
                    <a:pt x="579856" y="29929"/>
                  </a:lnTo>
                  <a:lnTo>
                    <a:pt x="526511" y="38450"/>
                  </a:lnTo>
                  <a:lnTo>
                    <a:pt x="481632" y="420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49719" y="160965"/>
            <a:ext cx="2035007" cy="649730"/>
            <a:chOff x="449719" y="160965"/>
            <a:chExt cx="2035007" cy="649730"/>
          </a:xfrm>
        </p:grpSpPr>
        <p:sp>
          <p:nvSpPr>
            <p:cNvPr id="2" name="Freeform 1"/>
            <p:cNvSpPr/>
            <p:nvPr/>
          </p:nvSpPr>
          <p:spPr>
            <a:xfrm>
              <a:off x="449719" y="160965"/>
              <a:ext cx="341441" cy="431707"/>
            </a:xfrm>
            <a:custGeom>
              <a:avLst/>
              <a:gdLst/>
              <a:ahLst/>
              <a:cxnLst/>
              <a:rect l="0" t="0" r="0" b="0"/>
              <a:pathLst>
                <a:path w="341441" h="431707">
                  <a:moveTo>
                    <a:pt x="297804" y="28547"/>
                  </a:moveTo>
                  <a:lnTo>
                    <a:pt x="242759" y="10589"/>
                  </a:lnTo>
                  <a:lnTo>
                    <a:pt x="188232" y="0"/>
                  </a:lnTo>
                  <a:lnTo>
                    <a:pt x="127071" y="3151"/>
                  </a:lnTo>
                  <a:lnTo>
                    <a:pt x="71100" y="23444"/>
                  </a:lnTo>
                  <a:lnTo>
                    <a:pt x="37220" y="44323"/>
                  </a:lnTo>
                  <a:lnTo>
                    <a:pt x="13013" y="72216"/>
                  </a:lnTo>
                  <a:lnTo>
                    <a:pt x="2384" y="92409"/>
                  </a:lnTo>
                  <a:lnTo>
                    <a:pt x="0" y="113083"/>
                  </a:lnTo>
                  <a:lnTo>
                    <a:pt x="4010" y="133969"/>
                  </a:lnTo>
                  <a:lnTo>
                    <a:pt x="13591" y="154950"/>
                  </a:lnTo>
                  <a:lnTo>
                    <a:pt x="37728" y="180904"/>
                  </a:lnTo>
                  <a:lnTo>
                    <a:pt x="47211" y="185100"/>
                  </a:lnTo>
                  <a:lnTo>
                    <a:pt x="103627" y="186525"/>
                  </a:lnTo>
                  <a:lnTo>
                    <a:pt x="157889" y="186485"/>
                  </a:lnTo>
                  <a:lnTo>
                    <a:pt x="199676" y="188818"/>
                  </a:lnTo>
                  <a:lnTo>
                    <a:pt x="252598" y="209381"/>
                  </a:lnTo>
                  <a:lnTo>
                    <a:pt x="305585" y="236805"/>
                  </a:lnTo>
                  <a:lnTo>
                    <a:pt x="337202" y="282313"/>
                  </a:lnTo>
                  <a:lnTo>
                    <a:pt x="341440" y="305889"/>
                  </a:lnTo>
                  <a:lnTo>
                    <a:pt x="331713" y="364547"/>
                  </a:lnTo>
                  <a:lnTo>
                    <a:pt x="325353" y="386111"/>
                  </a:lnTo>
                  <a:lnTo>
                    <a:pt x="312387" y="404274"/>
                  </a:lnTo>
                  <a:lnTo>
                    <a:pt x="294927" y="418975"/>
                  </a:lnTo>
                  <a:lnTo>
                    <a:pt x="275468" y="429408"/>
                  </a:lnTo>
                  <a:lnTo>
                    <a:pt x="252002" y="431706"/>
                  </a:lnTo>
                  <a:lnTo>
                    <a:pt x="198809" y="429238"/>
                  </a:lnTo>
                  <a:lnTo>
                    <a:pt x="137585" y="417258"/>
                  </a:lnTo>
                  <a:lnTo>
                    <a:pt x="76705" y="4075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52787" y="463253"/>
              <a:ext cx="142515" cy="121649"/>
            </a:xfrm>
            <a:custGeom>
              <a:avLst/>
              <a:gdLst/>
              <a:ahLst/>
              <a:cxnLst/>
              <a:rect l="0" t="0" r="0" b="0"/>
              <a:pathLst>
                <a:path w="142515" h="121649">
                  <a:moveTo>
                    <a:pt x="73720" y="31586"/>
                  </a:moveTo>
                  <a:lnTo>
                    <a:pt x="62542" y="20408"/>
                  </a:lnTo>
                  <a:lnTo>
                    <a:pt x="54570" y="18285"/>
                  </a:lnTo>
                  <a:lnTo>
                    <a:pt x="33234" y="19045"/>
                  </a:lnTo>
                  <a:lnTo>
                    <a:pt x="14392" y="26402"/>
                  </a:lnTo>
                  <a:lnTo>
                    <a:pt x="6092" y="31640"/>
                  </a:lnTo>
                  <a:lnTo>
                    <a:pt x="1729" y="38641"/>
                  </a:lnTo>
                  <a:lnTo>
                    <a:pt x="0" y="55778"/>
                  </a:lnTo>
                  <a:lnTo>
                    <a:pt x="5604" y="85157"/>
                  </a:lnTo>
                  <a:lnTo>
                    <a:pt x="20830" y="102579"/>
                  </a:lnTo>
                  <a:lnTo>
                    <a:pt x="43194" y="115781"/>
                  </a:lnTo>
                  <a:lnTo>
                    <a:pt x="68732" y="121648"/>
                  </a:lnTo>
                  <a:lnTo>
                    <a:pt x="92560" y="118017"/>
                  </a:lnTo>
                  <a:lnTo>
                    <a:pt x="122586" y="102819"/>
                  </a:lnTo>
                  <a:lnTo>
                    <a:pt x="130864" y="96622"/>
                  </a:lnTo>
                  <a:lnTo>
                    <a:pt x="136383" y="87811"/>
                  </a:lnTo>
                  <a:lnTo>
                    <a:pt x="142514" y="65544"/>
                  </a:lnTo>
                  <a:lnTo>
                    <a:pt x="139001" y="43169"/>
                  </a:lnTo>
                  <a:lnTo>
                    <a:pt x="134788" y="32289"/>
                  </a:lnTo>
                  <a:lnTo>
                    <a:pt x="120749" y="17080"/>
                  </a:lnTo>
                  <a:lnTo>
                    <a:pt x="102811" y="7592"/>
                  </a:lnTo>
                  <a:lnTo>
                    <a:pt x="631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6203" y="231626"/>
              <a:ext cx="47704" cy="400084"/>
            </a:xfrm>
            <a:custGeom>
              <a:avLst/>
              <a:gdLst/>
              <a:ahLst/>
              <a:cxnLst/>
              <a:rect l="0" t="0" r="0" b="0"/>
              <a:pathLst>
                <a:path w="47704" h="400084">
                  <a:moveTo>
                    <a:pt x="5589" y="0"/>
                  </a:moveTo>
                  <a:lnTo>
                    <a:pt x="0" y="16768"/>
                  </a:lnTo>
                  <a:lnTo>
                    <a:pt x="4442" y="70686"/>
                  </a:lnTo>
                  <a:lnTo>
                    <a:pt x="12138" y="121680"/>
                  </a:lnTo>
                  <a:lnTo>
                    <a:pt x="16108" y="177214"/>
                  </a:lnTo>
                  <a:lnTo>
                    <a:pt x="27338" y="235437"/>
                  </a:lnTo>
                  <a:lnTo>
                    <a:pt x="34260" y="285399"/>
                  </a:lnTo>
                  <a:lnTo>
                    <a:pt x="36311" y="337247"/>
                  </a:lnTo>
                  <a:lnTo>
                    <a:pt x="40038" y="377176"/>
                  </a:lnTo>
                  <a:lnTo>
                    <a:pt x="47703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94963" y="473782"/>
              <a:ext cx="105286" cy="164763"/>
            </a:xfrm>
            <a:custGeom>
              <a:avLst/>
              <a:gdLst/>
              <a:ahLst/>
              <a:cxnLst/>
              <a:rect l="0" t="0" r="0" b="0"/>
              <a:pathLst>
                <a:path w="105286" h="164763">
                  <a:moveTo>
                    <a:pt x="0" y="31585"/>
                  </a:moveTo>
                  <a:lnTo>
                    <a:pt x="20244" y="75548"/>
                  </a:lnTo>
                  <a:lnTo>
                    <a:pt x="59898" y="137033"/>
                  </a:lnTo>
                  <a:lnTo>
                    <a:pt x="80789" y="162915"/>
                  </a:lnTo>
                  <a:lnTo>
                    <a:pt x="86615" y="164762"/>
                  </a:lnTo>
                  <a:lnTo>
                    <a:pt x="91668" y="162484"/>
                  </a:lnTo>
                  <a:lnTo>
                    <a:pt x="96207" y="157455"/>
                  </a:lnTo>
                  <a:lnTo>
                    <a:pt x="101251" y="139390"/>
                  </a:lnTo>
                  <a:lnTo>
                    <a:pt x="104754" y="76154"/>
                  </a:lnTo>
                  <a:lnTo>
                    <a:pt x="105180" y="2708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73948" y="436667"/>
              <a:ext cx="136871" cy="187536"/>
            </a:xfrm>
            <a:custGeom>
              <a:avLst/>
              <a:gdLst/>
              <a:ahLst/>
              <a:cxnLst/>
              <a:rect l="0" t="0" r="0" b="0"/>
              <a:pathLst>
                <a:path w="136871" h="187536">
                  <a:moveTo>
                    <a:pt x="0" y="89757"/>
                  </a:moveTo>
                  <a:lnTo>
                    <a:pt x="11178" y="100936"/>
                  </a:lnTo>
                  <a:lnTo>
                    <a:pt x="19150" y="103059"/>
                  </a:lnTo>
                  <a:lnTo>
                    <a:pt x="40487" y="102298"/>
                  </a:lnTo>
                  <a:lnTo>
                    <a:pt x="59328" y="94941"/>
                  </a:lnTo>
                  <a:lnTo>
                    <a:pt x="90488" y="71154"/>
                  </a:lnTo>
                  <a:lnTo>
                    <a:pt x="98708" y="51464"/>
                  </a:lnTo>
                  <a:lnTo>
                    <a:pt x="100900" y="39662"/>
                  </a:lnTo>
                  <a:lnTo>
                    <a:pt x="97097" y="20309"/>
                  </a:lnTo>
                  <a:lnTo>
                    <a:pt x="92807" y="11873"/>
                  </a:lnTo>
                  <a:lnTo>
                    <a:pt x="85268" y="6249"/>
                  </a:lnTo>
                  <a:lnTo>
                    <a:pt x="64413" y="0"/>
                  </a:lnTo>
                  <a:lnTo>
                    <a:pt x="42666" y="3462"/>
                  </a:lnTo>
                  <a:lnTo>
                    <a:pt x="31953" y="7661"/>
                  </a:lnTo>
                  <a:lnTo>
                    <a:pt x="16931" y="21684"/>
                  </a:lnTo>
                  <a:lnTo>
                    <a:pt x="11287" y="30337"/>
                  </a:lnTo>
                  <a:lnTo>
                    <a:pt x="3344" y="64872"/>
                  </a:lnTo>
                  <a:lnTo>
                    <a:pt x="6580" y="104741"/>
                  </a:lnTo>
                  <a:lnTo>
                    <a:pt x="20537" y="140600"/>
                  </a:lnTo>
                  <a:lnTo>
                    <a:pt x="39490" y="167863"/>
                  </a:lnTo>
                  <a:lnTo>
                    <a:pt x="65513" y="185169"/>
                  </a:lnTo>
                  <a:lnTo>
                    <a:pt x="85269" y="187535"/>
                  </a:lnTo>
                  <a:lnTo>
                    <a:pt x="113002" y="182289"/>
                  </a:lnTo>
                  <a:lnTo>
                    <a:pt x="136870" y="173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94265" y="231626"/>
              <a:ext cx="140632" cy="359797"/>
            </a:xfrm>
            <a:custGeom>
              <a:avLst/>
              <a:gdLst/>
              <a:ahLst/>
              <a:cxnLst/>
              <a:rect l="0" t="0" r="0" b="0"/>
              <a:pathLst>
                <a:path w="140632" h="359797">
                  <a:moveTo>
                    <a:pt x="6066" y="0"/>
                  </a:moveTo>
                  <a:lnTo>
                    <a:pt x="0" y="35962"/>
                  </a:lnTo>
                  <a:lnTo>
                    <a:pt x="3749" y="87475"/>
                  </a:lnTo>
                  <a:lnTo>
                    <a:pt x="6549" y="141472"/>
                  </a:lnTo>
                  <a:lnTo>
                    <a:pt x="13098" y="200235"/>
                  </a:lnTo>
                  <a:lnTo>
                    <a:pt x="16729" y="254042"/>
                  </a:lnTo>
                  <a:lnTo>
                    <a:pt x="27843" y="311617"/>
                  </a:lnTo>
                  <a:lnTo>
                    <a:pt x="31113" y="323559"/>
                  </a:lnTo>
                  <a:lnTo>
                    <a:pt x="30953" y="326840"/>
                  </a:lnTo>
                  <a:lnTo>
                    <a:pt x="24536" y="318008"/>
                  </a:lnTo>
                  <a:lnTo>
                    <a:pt x="23244" y="298485"/>
                  </a:lnTo>
                  <a:lnTo>
                    <a:pt x="31946" y="253413"/>
                  </a:lnTo>
                  <a:lnTo>
                    <a:pt x="37358" y="244981"/>
                  </a:lnTo>
                  <a:lnTo>
                    <a:pt x="52729" y="232493"/>
                  </a:lnTo>
                  <a:lnTo>
                    <a:pt x="71259" y="229283"/>
                  </a:lnTo>
                  <a:lnTo>
                    <a:pt x="81113" y="230064"/>
                  </a:lnTo>
                  <a:lnTo>
                    <a:pt x="98302" y="237172"/>
                  </a:lnTo>
                  <a:lnTo>
                    <a:pt x="106161" y="242343"/>
                  </a:lnTo>
                  <a:lnTo>
                    <a:pt x="118013" y="257447"/>
                  </a:lnTo>
                  <a:lnTo>
                    <a:pt x="135154" y="295739"/>
                  </a:lnTo>
                  <a:lnTo>
                    <a:pt x="140631" y="332252"/>
                  </a:lnTo>
                  <a:lnTo>
                    <a:pt x="137890" y="341994"/>
                  </a:lnTo>
                  <a:lnTo>
                    <a:pt x="132553" y="349659"/>
                  </a:lnTo>
                  <a:lnTo>
                    <a:pt x="125486" y="355939"/>
                  </a:lnTo>
                  <a:lnTo>
                    <a:pt x="102035" y="359796"/>
                  </a:lnTo>
                  <a:lnTo>
                    <a:pt x="74456" y="356442"/>
                  </a:lnTo>
                  <a:lnTo>
                    <a:pt x="1659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00373" y="452725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0" y="0"/>
                  </a:moveTo>
                  <a:lnTo>
                    <a:pt x="14572" y="42692"/>
                  </a:lnTo>
                  <a:lnTo>
                    <a:pt x="46156" y="86427"/>
                  </a:lnTo>
                  <a:lnTo>
                    <a:pt x="65668" y="106066"/>
                  </a:lnTo>
                  <a:lnTo>
                    <a:pt x="84228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79316" y="421139"/>
              <a:ext cx="178985" cy="389556"/>
            </a:xfrm>
            <a:custGeom>
              <a:avLst/>
              <a:gdLst/>
              <a:ahLst/>
              <a:cxnLst/>
              <a:rect l="0" t="0" r="0" b="0"/>
              <a:pathLst>
                <a:path w="178985" h="389556">
                  <a:moveTo>
                    <a:pt x="178984" y="0"/>
                  </a:moveTo>
                  <a:lnTo>
                    <a:pt x="149676" y="58617"/>
                  </a:lnTo>
                  <a:lnTo>
                    <a:pt x="122589" y="121197"/>
                  </a:lnTo>
                  <a:lnTo>
                    <a:pt x="101703" y="172521"/>
                  </a:lnTo>
                  <a:lnTo>
                    <a:pt x="80697" y="224773"/>
                  </a:lnTo>
                  <a:lnTo>
                    <a:pt x="59655" y="276130"/>
                  </a:lnTo>
                  <a:lnTo>
                    <a:pt x="31584" y="33599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68911" y="221098"/>
              <a:ext cx="21059" cy="431669"/>
            </a:xfrm>
            <a:custGeom>
              <a:avLst/>
              <a:gdLst/>
              <a:ahLst/>
              <a:cxnLst/>
              <a:rect l="0" t="0" r="0" b="0"/>
              <a:pathLst>
                <a:path w="21059" h="431669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90" y="163232"/>
                  </a:lnTo>
                  <a:lnTo>
                    <a:pt x="9065" y="215261"/>
                  </a:lnTo>
                  <a:lnTo>
                    <a:pt x="10095" y="275131"/>
                  </a:lnTo>
                  <a:lnTo>
                    <a:pt x="15990" y="331735"/>
                  </a:lnTo>
                  <a:lnTo>
                    <a:pt x="20056" y="392518"/>
                  </a:lnTo>
                  <a:lnTo>
                    <a:pt x="21058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42570" y="389554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204677" y="8333"/>
                  </a:lnTo>
                  <a:lnTo>
                    <a:pt x="153254" y="15684"/>
                  </a:lnTo>
                  <a:lnTo>
                    <a:pt x="98036" y="19996"/>
                  </a:lnTo>
                  <a:lnTo>
                    <a:pt x="42068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505782" y="157927"/>
            <a:ext cx="3758675" cy="631711"/>
            <a:chOff x="2505782" y="157927"/>
            <a:chExt cx="3758675" cy="631711"/>
          </a:xfrm>
        </p:grpSpPr>
        <p:sp>
          <p:nvSpPr>
            <p:cNvPr id="13" name="Freeform 12"/>
            <p:cNvSpPr/>
            <p:nvPr/>
          </p:nvSpPr>
          <p:spPr>
            <a:xfrm>
              <a:off x="2505782" y="413682"/>
              <a:ext cx="126388" cy="175914"/>
            </a:xfrm>
            <a:custGeom>
              <a:avLst/>
              <a:gdLst/>
              <a:ahLst/>
              <a:cxnLst/>
              <a:rect l="0" t="0" r="0" b="0"/>
              <a:pathLst>
                <a:path w="126388" h="175914">
                  <a:moveTo>
                    <a:pt x="0" y="81157"/>
                  </a:moveTo>
                  <a:lnTo>
                    <a:pt x="58617" y="75568"/>
                  </a:lnTo>
                  <a:lnTo>
                    <a:pt x="103216" y="62029"/>
                  </a:lnTo>
                  <a:lnTo>
                    <a:pt x="120353" y="50819"/>
                  </a:lnTo>
                  <a:lnTo>
                    <a:pt x="124689" y="43384"/>
                  </a:lnTo>
                  <a:lnTo>
                    <a:pt x="126387" y="25764"/>
                  </a:lnTo>
                  <a:lnTo>
                    <a:pt x="122863" y="18492"/>
                  </a:lnTo>
                  <a:lnTo>
                    <a:pt x="109588" y="7293"/>
                  </a:lnTo>
                  <a:lnTo>
                    <a:pt x="76794" y="0"/>
                  </a:lnTo>
                  <a:lnTo>
                    <a:pt x="57138" y="4533"/>
                  </a:lnTo>
                  <a:lnTo>
                    <a:pt x="25454" y="26507"/>
                  </a:lnTo>
                  <a:lnTo>
                    <a:pt x="17162" y="45950"/>
                  </a:lnTo>
                  <a:lnTo>
                    <a:pt x="14647" y="69019"/>
                  </a:lnTo>
                  <a:lnTo>
                    <a:pt x="25571" y="123059"/>
                  </a:lnTo>
                  <a:lnTo>
                    <a:pt x="38271" y="141114"/>
                  </a:lnTo>
                  <a:lnTo>
                    <a:pt x="55614" y="155768"/>
                  </a:lnTo>
                  <a:lnTo>
                    <a:pt x="85108" y="169424"/>
                  </a:lnTo>
                  <a:lnTo>
                    <a:pt x="126342" y="1759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47166" y="455846"/>
              <a:ext cx="136882" cy="158023"/>
            </a:xfrm>
            <a:custGeom>
              <a:avLst/>
              <a:gdLst/>
              <a:ahLst/>
              <a:cxnLst/>
              <a:rect l="0" t="0" r="0" b="0"/>
              <a:pathLst>
                <a:path w="136882" h="158023">
                  <a:moveTo>
                    <a:pt x="116585" y="17936"/>
                  </a:moveTo>
                  <a:lnTo>
                    <a:pt x="105406" y="6757"/>
                  </a:lnTo>
                  <a:lnTo>
                    <a:pt x="87440" y="1269"/>
                  </a:lnTo>
                  <a:lnTo>
                    <a:pt x="65027" y="0"/>
                  </a:lnTo>
                  <a:lnTo>
                    <a:pt x="43368" y="3335"/>
                  </a:lnTo>
                  <a:lnTo>
                    <a:pt x="25162" y="11837"/>
                  </a:lnTo>
                  <a:lnTo>
                    <a:pt x="17032" y="17379"/>
                  </a:lnTo>
                  <a:lnTo>
                    <a:pt x="4879" y="32896"/>
                  </a:lnTo>
                  <a:lnTo>
                    <a:pt x="0" y="41948"/>
                  </a:lnTo>
                  <a:lnTo>
                    <a:pt x="257" y="50321"/>
                  </a:lnTo>
                  <a:lnTo>
                    <a:pt x="3938" y="58243"/>
                  </a:lnTo>
                  <a:lnTo>
                    <a:pt x="9902" y="65865"/>
                  </a:lnTo>
                  <a:lnTo>
                    <a:pt x="29006" y="74333"/>
                  </a:lnTo>
                  <a:lnTo>
                    <a:pt x="91794" y="82554"/>
                  </a:lnTo>
                  <a:lnTo>
                    <a:pt x="114925" y="91889"/>
                  </a:lnTo>
                  <a:lnTo>
                    <a:pt x="130665" y="106956"/>
                  </a:lnTo>
                  <a:lnTo>
                    <a:pt x="136500" y="115887"/>
                  </a:lnTo>
                  <a:lnTo>
                    <a:pt x="136881" y="124181"/>
                  </a:lnTo>
                  <a:lnTo>
                    <a:pt x="133625" y="132050"/>
                  </a:lnTo>
                  <a:lnTo>
                    <a:pt x="120649" y="145862"/>
                  </a:lnTo>
                  <a:lnTo>
                    <a:pt x="103183" y="155900"/>
                  </a:lnTo>
                  <a:lnTo>
                    <a:pt x="83722" y="158022"/>
                  </a:lnTo>
                  <a:lnTo>
                    <a:pt x="21828" y="1442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61800" y="273740"/>
              <a:ext cx="17765" cy="336913"/>
            </a:xfrm>
            <a:custGeom>
              <a:avLst/>
              <a:gdLst/>
              <a:ahLst/>
              <a:cxnLst/>
              <a:rect l="0" t="0" r="0" b="0"/>
              <a:pathLst>
                <a:path w="17765" h="336913">
                  <a:moveTo>
                    <a:pt x="7236" y="0"/>
                  </a:moveTo>
                  <a:lnTo>
                    <a:pt x="0" y="28726"/>
                  </a:lnTo>
                  <a:lnTo>
                    <a:pt x="478" y="92112"/>
                  </a:lnTo>
                  <a:lnTo>
                    <a:pt x="5234" y="142326"/>
                  </a:lnTo>
                  <a:lnTo>
                    <a:pt x="6643" y="198539"/>
                  </a:lnTo>
                  <a:lnTo>
                    <a:pt x="7060" y="249119"/>
                  </a:lnTo>
                  <a:lnTo>
                    <a:pt x="12790" y="308132"/>
                  </a:lnTo>
                  <a:lnTo>
                    <a:pt x="1776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53222" y="368497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7879" y="3119"/>
                  </a:lnTo>
                  <a:lnTo>
                    <a:pt x="107332" y="16788"/>
                  </a:lnTo>
                  <a:lnTo>
                    <a:pt x="49234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95378" y="452725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5589" y="58617"/>
                  </a:lnTo>
                  <a:lnTo>
                    <a:pt x="9878" y="117308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74321" y="32638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79606" y="453319"/>
              <a:ext cx="147400" cy="146806"/>
            </a:xfrm>
            <a:custGeom>
              <a:avLst/>
              <a:gdLst/>
              <a:ahLst/>
              <a:cxnLst/>
              <a:rect l="0" t="0" r="0" b="0"/>
              <a:pathLst>
                <a:path w="147400" h="146806">
                  <a:moveTo>
                    <a:pt x="0" y="9934"/>
                  </a:moveTo>
                  <a:lnTo>
                    <a:pt x="14654" y="68551"/>
                  </a:lnTo>
                  <a:lnTo>
                    <a:pt x="25858" y="107301"/>
                  </a:lnTo>
                  <a:lnTo>
                    <a:pt x="23970" y="102341"/>
                  </a:lnTo>
                  <a:lnTo>
                    <a:pt x="21441" y="41095"/>
                  </a:lnTo>
                  <a:lnTo>
                    <a:pt x="21313" y="27199"/>
                  </a:lnTo>
                  <a:lnTo>
                    <a:pt x="24737" y="16765"/>
                  </a:lnTo>
                  <a:lnTo>
                    <a:pt x="37900" y="2052"/>
                  </a:lnTo>
                  <a:lnTo>
                    <a:pt x="46324" y="0"/>
                  </a:lnTo>
                  <a:lnTo>
                    <a:pt x="65042" y="3959"/>
                  </a:lnTo>
                  <a:lnTo>
                    <a:pt x="81940" y="16637"/>
                  </a:lnTo>
                  <a:lnTo>
                    <a:pt x="133227" y="78437"/>
                  </a:lnTo>
                  <a:lnTo>
                    <a:pt x="141100" y="99652"/>
                  </a:lnTo>
                  <a:lnTo>
                    <a:pt x="147399" y="1468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48062" y="436942"/>
              <a:ext cx="166374" cy="352696"/>
            </a:xfrm>
            <a:custGeom>
              <a:avLst/>
              <a:gdLst/>
              <a:ahLst/>
              <a:cxnLst/>
              <a:rect l="0" t="0" r="0" b="0"/>
              <a:pathLst>
                <a:path w="166374" h="352696">
                  <a:moveTo>
                    <a:pt x="63171" y="142125"/>
                  </a:moveTo>
                  <a:lnTo>
                    <a:pt x="107134" y="112816"/>
                  </a:lnTo>
                  <a:lnTo>
                    <a:pt x="120924" y="93224"/>
                  </a:lnTo>
                  <a:lnTo>
                    <a:pt x="129783" y="68919"/>
                  </a:lnTo>
                  <a:lnTo>
                    <a:pt x="133720" y="42518"/>
                  </a:lnTo>
                  <a:lnTo>
                    <a:pt x="129231" y="21426"/>
                  </a:lnTo>
                  <a:lnTo>
                    <a:pt x="124758" y="12526"/>
                  </a:lnTo>
                  <a:lnTo>
                    <a:pt x="117097" y="6593"/>
                  </a:lnTo>
                  <a:lnTo>
                    <a:pt x="96107" y="0"/>
                  </a:lnTo>
                  <a:lnTo>
                    <a:pt x="85128" y="1751"/>
                  </a:lnTo>
                  <a:lnTo>
                    <a:pt x="54079" y="19814"/>
                  </a:lnTo>
                  <a:lnTo>
                    <a:pt x="30711" y="41674"/>
                  </a:lnTo>
                  <a:lnTo>
                    <a:pt x="20278" y="60045"/>
                  </a:lnTo>
                  <a:lnTo>
                    <a:pt x="17981" y="83028"/>
                  </a:lnTo>
                  <a:lnTo>
                    <a:pt x="26039" y="130322"/>
                  </a:lnTo>
                  <a:lnTo>
                    <a:pt x="32567" y="137765"/>
                  </a:lnTo>
                  <a:lnTo>
                    <a:pt x="52299" y="146037"/>
                  </a:lnTo>
                  <a:lnTo>
                    <a:pt x="73546" y="143473"/>
                  </a:lnTo>
                  <a:lnTo>
                    <a:pt x="84126" y="139514"/>
                  </a:lnTo>
                  <a:lnTo>
                    <a:pt x="99000" y="125757"/>
                  </a:lnTo>
                  <a:lnTo>
                    <a:pt x="104605" y="117175"/>
                  </a:lnTo>
                  <a:lnTo>
                    <a:pt x="109511" y="117303"/>
                  </a:lnTo>
                  <a:lnTo>
                    <a:pt x="113951" y="123237"/>
                  </a:lnTo>
                  <a:lnTo>
                    <a:pt x="133115" y="182402"/>
                  </a:lnTo>
                  <a:lnTo>
                    <a:pt x="147351" y="237212"/>
                  </a:lnTo>
                  <a:lnTo>
                    <a:pt x="163770" y="299879"/>
                  </a:lnTo>
                  <a:lnTo>
                    <a:pt x="166373" y="326102"/>
                  </a:lnTo>
                  <a:lnTo>
                    <a:pt x="162388" y="334966"/>
                  </a:lnTo>
                  <a:lnTo>
                    <a:pt x="155052" y="340876"/>
                  </a:lnTo>
                  <a:lnTo>
                    <a:pt x="133253" y="347442"/>
                  </a:lnTo>
                  <a:lnTo>
                    <a:pt x="71598" y="351657"/>
                  </a:lnTo>
                  <a:lnTo>
                    <a:pt x="29793" y="352387"/>
                  </a:lnTo>
                  <a:lnTo>
                    <a:pt x="0" y="3526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48145" y="263212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3119" y="52050"/>
                  </a:lnTo>
                  <a:lnTo>
                    <a:pt x="8333" y="108229"/>
                  </a:lnTo>
                  <a:lnTo>
                    <a:pt x="12997" y="159970"/>
                  </a:lnTo>
                  <a:lnTo>
                    <a:pt x="27231" y="222321"/>
                  </a:lnTo>
                  <a:lnTo>
                    <a:pt x="33845" y="279658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21803" y="400082"/>
              <a:ext cx="231628" cy="10096"/>
            </a:xfrm>
            <a:custGeom>
              <a:avLst/>
              <a:gdLst/>
              <a:ahLst/>
              <a:cxnLst/>
              <a:rect l="0" t="0" r="0" b="0"/>
              <a:pathLst>
                <a:path w="231628" h="10096">
                  <a:moveTo>
                    <a:pt x="231627" y="0"/>
                  </a:moveTo>
                  <a:lnTo>
                    <a:pt x="177482" y="8334"/>
                  </a:lnTo>
                  <a:lnTo>
                    <a:pt x="116946" y="10095"/>
                  </a:lnTo>
                  <a:lnTo>
                    <a:pt x="65976" y="4811"/>
                  </a:lnTo>
                  <a:lnTo>
                    <a:pt x="37512" y="21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53430" y="157927"/>
              <a:ext cx="315856" cy="406535"/>
            </a:xfrm>
            <a:custGeom>
              <a:avLst/>
              <a:gdLst/>
              <a:ahLst/>
              <a:cxnLst/>
              <a:rect l="0" t="0" r="0" b="0"/>
              <a:pathLst>
                <a:path w="315856" h="406535">
                  <a:moveTo>
                    <a:pt x="0" y="0"/>
                  </a:moveTo>
                  <a:lnTo>
                    <a:pt x="5589" y="62093"/>
                  </a:lnTo>
                  <a:lnTo>
                    <a:pt x="9065" y="111205"/>
                  </a:lnTo>
                  <a:lnTo>
                    <a:pt x="17475" y="166636"/>
                  </a:lnTo>
                  <a:lnTo>
                    <a:pt x="26174" y="229770"/>
                  </a:lnTo>
                  <a:lnTo>
                    <a:pt x="31686" y="289015"/>
                  </a:lnTo>
                  <a:lnTo>
                    <a:pt x="39707" y="346991"/>
                  </a:lnTo>
                  <a:lnTo>
                    <a:pt x="39874" y="367128"/>
                  </a:lnTo>
                  <a:lnTo>
                    <a:pt x="38281" y="367584"/>
                  </a:lnTo>
                  <a:lnTo>
                    <a:pt x="36049" y="364379"/>
                  </a:lnTo>
                  <a:lnTo>
                    <a:pt x="32173" y="309882"/>
                  </a:lnTo>
                  <a:lnTo>
                    <a:pt x="37291" y="255664"/>
                  </a:lnTo>
                  <a:lnTo>
                    <a:pt x="51863" y="227570"/>
                  </a:lnTo>
                  <a:lnTo>
                    <a:pt x="57972" y="224243"/>
                  </a:lnTo>
                  <a:lnTo>
                    <a:pt x="64384" y="224365"/>
                  </a:lnTo>
                  <a:lnTo>
                    <a:pt x="70999" y="226786"/>
                  </a:lnTo>
                  <a:lnTo>
                    <a:pt x="81468" y="238834"/>
                  </a:lnTo>
                  <a:lnTo>
                    <a:pt x="108647" y="292454"/>
                  </a:lnTo>
                  <a:lnTo>
                    <a:pt x="129369" y="352721"/>
                  </a:lnTo>
                  <a:lnTo>
                    <a:pt x="141454" y="399263"/>
                  </a:lnTo>
                  <a:lnTo>
                    <a:pt x="141096" y="399536"/>
                  </a:lnTo>
                  <a:lnTo>
                    <a:pt x="139687" y="396209"/>
                  </a:lnTo>
                  <a:lnTo>
                    <a:pt x="143294" y="374759"/>
                  </a:lnTo>
                  <a:lnTo>
                    <a:pt x="154933" y="359192"/>
                  </a:lnTo>
                  <a:lnTo>
                    <a:pt x="172974" y="345644"/>
                  </a:lnTo>
                  <a:lnTo>
                    <a:pt x="236193" y="323562"/>
                  </a:lnTo>
                  <a:lnTo>
                    <a:pt x="257443" y="309921"/>
                  </a:lnTo>
                  <a:lnTo>
                    <a:pt x="266385" y="301371"/>
                  </a:lnTo>
                  <a:lnTo>
                    <a:pt x="270007" y="290991"/>
                  </a:lnTo>
                  <a:lnTo>
                    <a:pt x="267792" y="266980"/>
                  </a:lnTo>
                  <a:lnTo>
                    <a:pt x="259008" y="246949"/>
                  </a:lnTo>
                  <a:lnTo>
                    <a:pt x="253391" y="238332"/>
                  </a:lnTo>
                  <a:lnTo>
                    <a:pt x="234670" y="225638"/>
                  </a:lnTo>
                  <a:lnTo>
                    <a:pt x="211923" y="218437"/>
                  </a:lnTo>
                  <a:lnTo>
                    <a:pt x="190114" y="219136"/>
                  </a:lnTo>
                  <a:lnTo>
                    <a:pt x="171842" y="229585"/>
                  </a:lnTo>
                  <a:lnTo>
                    <a:pt x="163694" y="237284"/>
                  </a:lnTo>
                  <a:lnTo>
                    <a:pt x="154641" y="261437"/>
                  </a:lnTo>
                  <a:lnTo>
                    <a:pt x="151787" y="289330"/>
                  </a:lnTo>
                  <a:lnTo>
                    <a:pt x="154418" y="313425"/>
                  </a:lnTo>
                  <a:lnTo>
                    <a:pt x="168066" y="346720"/>
                  </a:lnTo>
                  <a:lnTo>
                    <a:pt x="186928" y="373223"/>
                  </a:lnTo>
                  <a:lnTo>
                    <a:pt x="212923" y="395894"/>
                  </a:lnTo>
                  <a:lnTo>
                    <a:pt x="235792" y="404070"/>
                  </a:lnTo>
                  <a:lnTo>
                    <a:pt x="260384" y="406534"/>
                  </a:lnTo>
                  <a:lnTo>
                    <a:pt x="291620" y="401345"/>
                  </a:lnTo>
                  <a:lnTo>
                    <a:pt x="315855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69326" y="358076"/>
              <a:ext cx="145164" cy="332991"/>
            </a:xfrm>
            <a:custGeom>
              <a:avLst/>
              <a:gdLst/>
              <a:ahLst/>
              <a:cxnLst/>
              <a:rect l="0" t="0" r="0" b="0"/>
              <a:pathLst>
                <a:path w="145164" h="332991">
                  <a:moveTo>
                    <a:pt x="73700" y="84120"/>
                  </a:moveTo>
                  <a:lnTo>
                    <a:pt x="84878" y="67353"/>
                  </a:lnTo>
                  <a:lnTo>
                    <a:pt x="91829" y="34569"/>
                  </a:lnTo>
                  <a:lnTo>
                    <a:pt x="87217" y="14914"/>
                  </a:lnTo>
                  <a:lnTo>
                    <a:pt x="82711" y="6397"/>
                  </a:lnTo>
                  <a:lnTo>
                    <a:pt x="75028" y="1889"/>
                  </a:lnTo>
                  <a:lnTo>
                    <a:pt x="54013" y="0"/>
                  </a:lnTo>
                  <a:lnTo>
                    <a:pt x="35314" y="6179"/>
                  </a:lnTo>
                  <a:lnTo>
                    <a:pt x="27052" y="11103"/>
                  </a:lnTo>
                  <a:lnTo>
                    <a:pt x="14753" y="25932"/>
                  </a:lnTo>
                  <a:lnTo>
                    <a:pt x="6557" y="45391"/>
                  </a:lnTo>
                  <a:lnTo>
                    <a:pt x="2914" y="69637"/>
                  </a:lnTo>
                  <a:lnTo>
                    <a:pt x="7534" y="92891"/>
                  </a:lnTo>
                  <a:lnTo>
                    <a:pt x="23289" y="122594"/>
                  </a:lnTo>
                  <a:lnTo>
                    <a:pt x="29564" y="130826"/>
                  </a:lnTo>
                  <a:lnTo>
                    <a:pt x="36087" y="133975"/>
                  </a:lnTo>
                  <a:lnTo>
                    <a:pt x="42776" y="133735"/>
                  </a:lnTo>
                  <a:lnTo>
                    <a:pt x="49574" y="131234"/>
                  </a:lnTo>
                  <a:lnTo>
                    <a:pt x="60247" y="115978"/>
                  </a:lnTo>
                  <a:lnTo>
                    <a:pt x="76632" y="73646"/>
                  </a:lnTo>
                  <a:lnTo>
                    <a:pt x="79164" y="71288"/>
                  </a:lnTo>
                  <a:lnTo>
                    <a:pt x="80852" y="74396"/>
                  </a:lnTo>
                  <a:lnTo>
                    <a:pt x="94740" y="118594"/>
                  </a:lnTo>
                  <a:lnTo>
                    <a:pt x="118843" y="176415"/>
                  </a:lnTo>
                  <a:lnTo>
                    <a:pt x="136083" y="239828"/>
                  </a:lnTo>
                  <a:lnTo>
                    <a:pt x="145163" y="297761"/>
                  </a:lnTo>
                  <a:lnTo>
                    <a:pt x="142399" y="308436"/>
                  </a:lnTo>
                  <a:lnTo>
                    <a:pt x="137047" y="316722"/>
                  </a:lnTo>
                  <a:lnTo>
                    <a:pt x="129969" y="323416"/>
                  </a:lnTo>
                  <a:lnTo>
                    <a:pt x="109626" y="330854"/>
                  </a:lnTo>
                  <a:lnTo>
                    <a:pt x="84988" y="332990"/>
                  </a:lnTo>
                  <a:lnTo>
                    <a:pt x="34162" y="327949"/>
                  </a:lnTo>
                  <a:lnTo>
                    <a:pt x="0" y="3262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27253" y="431668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11454" y="54144"/>
                  </a:lnTo>
                  <a:lnTo>
                    <a:pt x="28547" y="116191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06197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90425" y="379025"/>
              <a:ext cx="126343" cy="155405"/>
            </a:xfrm>
            <a:custGeom>
              <a:avLst/>
              <a:gdLst/>
              <a:ahLst/>
              <a:cxnLst/>
              <a:rect l="0" t="0" r="0" b="0"/>
              <a:pathLst>
                <a:path w="126343" h="155405">
                  <a:moveTo>
                    <a:pt x="0" y="21057"/>
                  </a:moveTo>
                  <a:lnTo>
                    <a:pt x="20243" y="65020"/>
                  </a:lnTo>
                  <a:lnTo>
                    <a:pt x="54308" y="126505"/>
                  </a:lnTo>
                  <a:lnTo>
                    <a:pt x="71723" y="152387"/>
                  </a:lnTo>
                  <a:lnTo>
                    <a:pt x="78231" y="155404"/>
                  </a:lnTo>
                  <a:lnTo>
                    <a:pt x="84909" y="155075"/>
                  </a:lnTo>
                  <a:lnTo>
                    <a:pt x="91701" y="152517"/>
                  </a:lnTo>
                  <a:lnTo>
                    <a:pt x="96229" y="146132"/>
                  </a:lnTo>
                  <a:lnTo>
                    <a:pt x="109681" y="94821"/>
                  </a:lnTo>
                  <a:lnTo>
                    <a:pt x="115772" y="3935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79938" y="389550"/>
              <a:ext cx="115814" cy="136875"/>
            </a:xfrm>
            <a:custGeom>
              <a:avLst/>
              <a:gdLst/>
              <a:ahLst/>
              <a:cxnLst/>
              <a:rect l="0" t="0" r="0" b="0"/>
              <a:pathLst>
                <a:path w="115814" h="136875">
                  <a:moveTo>
                    <a:pt x="0" y="42118"/>
                  </a:moveTo>
                  <a:lnTo>
                    <a:pt x="5589" y="58886"/>
                  </a:lnTo>
                  <a:lnTo>
                    <a:pt x="17692" y="70237"/>
                  </a:lnTo>
                  <a:lnTo>
                    <a:pt x="25832" y="74902"/>
                  </a:lnTo>
                  <a:lnTo>
                    <a:pt x="44236" y="76966"/>
                  </a:lnTo>
                  <a:lnTo>
                    <a:pt x="62944" y="72814"/>
                  </a:lnTo>
                  <a:lnTo>
                    <a:pt x="79058" y="63169"/>
                  </a:lnTo>
                  <a:lnTo>
                    <a:pt x="84290" y="54982"/>
                  </a:lnTo>
                  <a:lnTo>
                    <a:pt x="90105" y="33408"/>
                  </a:lnTo>
                  <a:lnTo>
                    <a:pt x="88145" y="23443"/>
                  </a:lnTo>
                  <a:lnTo>
                    <a:pt x="76610" y="6132"/>
                  </a:lnTo>
                  <a:lnTo>
                    <a:pt x="68621" y="1750"/>
                  </a:lnTo>
                  <a:lnTo>
                    <a:pt x="50385" y="0"/>
                  </a:lnTo>
                  <a:lnTo>
                    <a:pt x="41779" y="3511"/>
                  </a:lnTo>
                  <a:lnTo>
                    <a:pt x="25977" y="16770"/>
                  </a:lnTo>
                  <a:lnTo>
                    <a:pt x="17394" y="37481"/>
                  </a:lnTo>
                  <a:lnTo>
                    <a:pt x="14749" y="61114"/>
                  </a:lnTo>
                  <a:lnTo>
                    <a:pt x="17473" y="83316"/>
                  </a:lnTo>
                  <a:lnTo>
                    <a:pt x="25703" y="101762"/>
                  </a:lnTo>
                  <a:lnTo>
                    <a:pt x="38329" y="117760"/>
                  </a:lnTo>
                  <a:lnTo>
                    <a:pt x="55640" y="132668"/>
                  </a:lnTo>
                  <a:lnTo>
                    <a:pt x="65169" y="136410"/>
                  </a:lnTo>
                  <a:lnTo>
                    <a:pt x="115813" y="1368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16808" y="408272"/>
              <a:ext cx="157928" cy="139210"/>
            </a:xfrm>
            <a:custGeom>
              <a:avLst/>
              <a:gdLst/>
              <a:ahLst/>
              <a:cxnLst/>
              <a:rect l="0" t="0" r="0" b="0"/>
              <a:pathLst>
                <a:path w="157928" h="139210">
                  <a:moveTo>
                    <a:pt x="0" y="33924"/>
                  </a:moveTo>
                  <a:lnTo>
                    <a:pt x="5589" y="96017"/>
                  </a:lnTo>
                  <a:lnTo>
                    <a:pt x="6066" y="98716"/>
                  </a:lnTo>
                  <a:lnTo>
                    <a:pt x="1545" y="69426"/>
                  </a:lnTo>
                  <a:lnTo>
                    <a:pt x="3577" y="35085"/>
                  </a:lnTo>
                  <a:lnTo>
                    <a:pt x="5894" y="24170"/>
                  </a:lnTo>
                  <a:lnTo>
                    <a:pt x="10948" y="15723"/>
                  </a:lnTo>
                  <a:lnTo>
                    <a:pt x="25923" y="3218"/>
                  </a:lnTo>
                  <a:lnTo>
                    <a:pt x="47396" y="0"/>
                  </a:lnTo>
                  <a:lnTo>
                    <a:pt x="59674" y="780"/>
                  </a:lnTo>
                  <a:lnTo>
                    <a:pt x="79554" y="11005"/>
                  </a:lnTo>
                  <a:lnTo>
                    <a:pt x="111381" y="46165"/>
                  </a:lnTo>
                  <a:lnTo>
                    <a:pt x="139683" y="107774"/>
                  </a:lnTo>
                  <a:lnTo>
                    <a:pt x="157927" y="1392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53720" y="400082"/>
              <a:ext cx="105286" cy="146685"/>
            </a:xfrm>
            <a:custGeom>
              <a:avLst/>
              <a:gdLst/>
              <a:ahLst/>
              <a:cxnLst/>
              <a:rect l="0" t="0" r="0" b="0"/>
              <a:pathLst>
                <a:path w="105286" h="146685">
                  <a:moveTo>
                    <a:pt x="0" y="0"/>
                  </a:moveTo>
                  <a:lnTo>
                    <a:pt x="3119" y="42692"/>
                  </a:lnTo>
                  <a:lnTo>
                    <a:pt x="19128" y="102069"/>
                  </a:lnTo>
                  <a:lnTo>
                    <a:pt x="30338" y="124913"/>
                  </a:lnTo>
                  <a:lnTo>
                    <a:pt x="46239" y="140525"/>
                  </a:lnTo>
                  <a:lnTo>
                    <a:pt x="55392" y="146326"/>
                  </a:lnTo>
                  <a:lnTo>
                    <a:pt x="62665" y="146684"/>
                  </a:lnTo>
                  <a:lnTo>
                    <a:pt x="68682" y="143413"/>
                  </a:lnTo>
                  <a:lnTo>
                    <a:pt x="78489" y="130420"/>
                  </a:lnTo>
                  <a:lnTo>
                    <a:pt x="86747" y="112947"/>
                  </a:lnTo>
                  <a:lnTo>
                    <a:pt x="94344" y="5866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25213" y="402531"/>
              <a:ext cx="186477" cy="164681"/>
            </a:xfrm>
            <a:custGeom>
              <a:avLst/>
              <a:gdLst/>
              <a:ahLst/>
              <a:cxnLst/>
              <a:rect l="0" t="0" r="0" b="0"/>
              <a:pathLst>
                <a:path w="186477" h="164681">
                  <a:moveTo>
                    <a:pt x="81191" y="102836"/>
                  </a:moveTo>
                  <a:lnTo>
                    <a:pt x="86780" y="86069"/>
                  </a:lnTo>
                  <a:lnTo>
                    <a:pt x="86405" y="68478"/>
                  </a:lnTo>
                  <a:lnTo>
                    <a:pt x="81168" y="48961"/>
                  </a:lnTo>
                  <a:lnTo>
                    <a:pt x="71042" y="28589"/>
                  </a:lnTo>
                  <a:lnTo>
                    <a:pt x="46598" y="2978"/>
                  </a:lnTo>
                  <a:lnTo>
                    <a:pt x="38242" y="0"/>
                  </a:lnTo>
                  <a:lnTo>
                    <a:pt x="30331" y="353"/>
                  </a:lnTo>
                  <a:lnTo>
                    <a:pt x="22718" y="2929"/>
                  </a:lnTo>
                  <a:lnTo>
                    <a:pt x="11139" y="15149"/>
                  </a:lnTo>
                  <a:lnTo>
                    <a:pt x="3264" y="33449"/>
                  </a:lnTo>
                  <a:lnTo>
                    <a:pt x="0" y="68889"/>
                  </a:lnTo>
                  <a:lnTo>
                    <a:pt x="11863" y="123582"/>
                  </a:lnTo>
                  <a:lnTo>
                    <a:pt x="27374" y="155387"/>
                  </a:lnTo>
                  <a:lnTo>
                    <a:pt x="34784" y="161267"/>
                  </a:lnTo>
                  <a:lnTo>
                    <a:pt x="43234" y="164017"/>
                  </a:lnTo>
                  <a:lnTo>
                    <a:pt x="52377" y="164680"/>
                  </a:lnTo>
                  <a:lnTo>
                    <a:pt x="60812" y="161613"/>
                  </a:lnTo>
                  <a:lnTo>
                    <a:pt x="76423" y="148847"/>
                  </a:lnTo>
                  <a:lnTo>
                    <a:pt x="84921" y="128355"/>
                  </a:lnTo>
                  <a:lnTo>
                    <a:pt x="87187" y="116339"/>
                  </a:lnTo>
                  <a:lnTo>
                    <a:pt x="91038" y="111838"/>
                  </a:lnTo>
                  <a:lnTo>
                    <a:pt x="95944" y="112347"/>
                  </a:lnTo>
                  <a:lnTo>
                    <a:pt x="146689" y="146937"/>
                  </a:lnTo>
                  <a:lnTo>
                    <a:pt x="186476" y="1554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90632" y="242155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2805"/>
                  </a:lnTo>
                  <a:lnTo>
                    <a:pt x="24749" y="212172"/>
                  </a:lnTo>
                  <a:lnTo>
                    <a:pt x="35149" y="268626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95917" y="431668"/>
              <a:ext cx="103195" cy="117018"/>
            </a:xfrm>
            <a:custGeom>
              <a:avLst/>
              <a:gdLst/>
              <a:ahLst/>
              <a:cxnLst/>
              <a:rect l="0" t="0" r="0" b="0"/>
              <a:pathLst>
                <a:path w="103195" h="117018">
                  <a:moveTo>
                    <a:pt x="0" y="0"/>
                  </a:moveTo>
                  <a:lnTo>
                    <a:pt x="3120" y="42692"/>
                  </a:lnTo>
                  <a:lnTo>
                    <a:pt x="14654" y="89931"/>
                  </a:lnTo>
                  <a:lnTo>
                    <a:pt x="20298" y="99728"/>
                  </a:lnTo>
                  <a:lnTo>
                    <a:pt x="35928" y="113734"/>
                  </a:lnTo>
                  <a:lnTo>
                    <a:pt x="45008" y="116767"/>
                  </a:lnTo>
                  <a:lnTo>
                    <a:pt x="64457" y="117017"/>
                  </a:lnTo>
                  <a:lnTo>
                    <a:pt x="81680" y="110109"/>
                  </a:lnTo>
                  <a:lnTo>
                    <a:pt x="89548" y="104992"/>
                  </a:lnTo>
                  <a:lnTo>
                    <a:pt x="94794" y="96901"/>
                  </a:lnTo>
                  <a:lnTo>
                    <a:pt x="102176" y="63156"/>
                  </a:lnTo>
                  <a:lnTo>
                    <a:pt x="103194" y="2703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32788" y="409079"/>
              <a:ext cx="157928" cy="155401"/>
            </a:xfrm>
            <a:custGeom>
              <a:avLst/>
              <a:gdLst/>
              <a:ahLst/>
              <a:cxnLst/>
              <a:rect l="0" t="0" r="0" b="0"/>
              <a:pathLst>
                <a:path w="157928" h="155401">
                  <a:moveTo>
                    <a:pt x="0" y="54174"/>
                  </a:moveTo>
                  <a:lnTo>
                    <a:pt x="43962" y="68829"/>
                  </a:lnTo>
                  <a:lnTo>
                    <a:pt x="79836" y="67745"/>
                  </a:lnTo>
                  <a:lnTo>
                    <a:pt x="100213" y="59816"/>
                  </a:lnTo>
                  <a:lnTo>
                    <a:pt x="108923" y="54426"/>
                  </a:lnTo>
                  <a:lnTo>
                    <a:pt x="114729" y="46153"/>
                  </a:lnTo>
                  <a:lnTo>
                    <a:pt x="121181" y="24483"/>
                  </a:lnTo>
                  <a:lnTo>
                    <a:pt x="119391" y="15663"/>
                  </a:lnTo>
                  <a:lnTo>
                    <a:pt x="114689" y="8613"/>
                  </a:lnTo>
                  <a:lnTo>
                    <a:pt x="108045" y="2743"/>
                  </a:lnTo>
                  <a:lnTo>
                    <a:pt x="100106" y="0"/>
                  </a:lnTo>
                  <a:lnTo>
                    <a:pt x="81926" y="71"/>
                  </a:lnTo>
                  <a:lnTo>
                    <a:pt x="65267" y="7122"/>
                  </a:lnTo>
                  <a:lnTo>
                    <a:pt x="57549" y="12277"/>
                  </a:lnTo>
                  <a:lnTo>
                    <a:pt x="45855" y="27365"/>
                  </a:lnTo>
                  <a:lnTo>
                    <a:pt x="28815" y="65646"/>
                  </a:lnTo>
                  <a:lnTo>
                    <a:pt x="27625" y="86179"/>
                  </a:lnTo>
                  <a:lnTo>
                    <a:pt x="32164" y="105833"/>
                  </a:lnTo>
                  <a:lnTo>
                    <a:pt x="54143" y="137515"/>
                  </a:lnTo>
                  <a:lnTo>
                    <a:pt x="60661" y="144830"/>
                  </a:lnTo>
                  <a:lnTo>
                    <a:pt x="80383" y="152957"/>
                  </a:lnTo>
                  <a:lnTo>
                    <a:pt x="104746" y="155400"/>
                  </a:lnTo>
                  <a:lnTo>
                    <a:pt x="157927" y="148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45805" y="405022"/>
              <a:ext cx="117216" cy="149477"/>
            </a:xfrm>
            <a:custGeom>
              <a:avLst/>
              <a:gdLst/>
              <a:ahLst/>
              <a:cxnLst/>
              <a:rect l="0" t="0" r="0" b="0"/>
              <a:pathLst>
                <a:path w="117216" h="149477">
                  <a:moveTo>
                    <a:pt x="102837" y="5589"/>
                  </a:moveTo>
                  <a:lnTo>
                    <a:pt x="86069" y="0"/>
                  </a:lnTo>
                  <a:lnTo>
                    <a:pt x="68479" y="375"/>
                  </a:lnTo>
                  <a:lnTo>
                    <a:pt x="28590" y="10148"/>
                  </a:lnTo>
                  <a:lnTo>
                    <a:pt x="2979" y="25527"/>
                  </a:lnTo>
                  <a:lnTo>
                    <a:pt x="0" y="31749"/>
                  </a:lnTo>
                  <a:lnTo>
                    <a:pt x="354" y="38237"/>
                  </a:lnTo>
                  <a:lnTo>
                    <a:pt x="2930" y="44902"/>
                  </a:lnTo>
                  <a:lnTo>
                    <a:pt x="18270" y="55427"/>
                  </a:lnTo>
                  <a:lnTo>
                    <a:pt x="78442" y="76579"/>
                  </a:lnTo>
                  <a:lnTo>
                    <a:pt x="101353" y="88223"/>
                  </a:lnTo>
                  <a:lnTo>
                    <a:pt x="108867" y="96943"/>
                  </a:lnTo>
                  <a:lnTo>
                    <a:pt x="117215" y="119110"/>
                  </a:lnTo>
                  <a:lnTo>
                    <a:pt x="115932" y="128063"/>
                  </a:lnTo>
                  <a:lnTo>
                    <a:pt x="111567" y="135202"/>
                  </a:lnTo>
                  <a:lnTo>
                    <a:pt x="105147" y="141130"/>
                  </a:lnTo>
                  <a:lnTo>
                    <a:pt x="85537" y="147718"/>
                  </a:lnTo>
                  <a:lnTo>
                    <a:pt x="62393" y="149476"/>
                  </a:lnTo>
                  <a:lnTo>
                    <a:pt x="18609" y="1424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53927" y="55801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 37"/>
          <p:cNvSpPr/>
          <p:nvPr/>
        </p:nvSpPr>
        <p:spPr>
          <a:xfrm>
            <a:off x="1750737" y="1425405"/>
            <a:ext cx="238537" cy="480766"/>
          </a:xfrm>
          <a:custGeom>
            <a:avLst/>
            <a:gdLst/>
            <a:ahLst/>
            <a:cxnLst/>
            <a:rect l="0" t="0" r="0" b="0"/>
            <a:pathLst>
              <a:path w="238537" h="480766">
                <a:moveTo>
                  <a:pt x="175978" y="111755"/>
                </a:moveTo>
                <a:lnTo>
                  <a:pt x="172858" y="69063"/>
                </a:lnTo>
                <a:lnTo>
                  <a:pt x="166402" y="49497"/>
                </a:lnTo>
                <a:lnTo>
                  <a:pt x="136574" y="10562"/>
                </a:lnTo>
                <a:lnTo>
                  <a:pt x="116741" y="2440"/>
                </a:lnTo>
                <a:lnTo>
                  <a:pt x="93498" y="0"/>
                </a:lnTo>
                <a:lnTo>
                  <a:pt x="71470" y="2814"/>
                </a:lnTo>
                <a:lnTo>
                  <a:pt x="53100" y="11085"/>
                </a:lnTo>
                <a:lnTo>
                  <a:pt x="37138" y="23729"/>
                </a:lnTo>
                <a:lnTo>
                  <a:pt x="16167" y="51748"/>
                </a:lnTo>
                <a:lnTo>
                  <a:pt x="3194" y="89166"/>
                </a:lnTo>
                <a:lnTo>
                  <a:pt x="0" y="128719"/>
                </a:lnTo>
                <a:lnTo>
                  <a:pt x="7113" y="163185"/>
                </a:lnTo>
                <a:lnTo>
                  <a:pt x="29884" y="203152"/>
                </a:lnTo>
                <a:lnTo>
                  <a:pt x="36468" y="211291"/>
                </a:lnTo>
                <a:lnTo>
                  <a:pt x="45537" y="215547"/>
                </a:lnTo>
                <a:lnTo>
                  <a:pt x="68091" y="217156"/>
                </a:lnTo>
                <a:lnTo>
                  <a:pt x="101507" y="205896"/>
                </a:lnTo>
                <a:lnTo>
                  <a:pt x="128046" y="187742"/>
                </a:lnTo>
                <a:lnTo>
                  <a:pt x="150727" y="161956"/>
                </a:lnTo>
                <a:lnTo>
                  <a:pt x="178811" y="101012"/>
                </a:lnTo>
                <a:lnTo>
                  <a:pt x="182546" y="99914"/>
                </a:lnTo>
                <a:lnTo>
                  <a:pt x="186206" y="105031"/>
                </a:lnTo>
                <a:lnTo>
                  <a:pt x="192222" y="125144"/>
                </a:lnTo>
                <a:lnTo>
                  <a:pt x="199203" y="176184"/>
                </a:lnTo>
                <a:lnTo>
                  <a:pt x="211501" y="231327"/>
                </a:lnTo>
                <a:lnTo>
                  <a:pt x="225195" y="294515"/>
                </a:lnTo>
                <a:lnTo>
                  <a:pt x="236046" y="353270"/>
                </a:lnTo>
                <a:lnTo>
                  <a:pt x="238536" y="409936"/>
                </a:lnTo>
                <a:lnTo>
                  <a:pt x="233378" y="452139"/>
                </a:lnTo>
                <a:lnTo>
                  <a:pt x="228283" y="462680"/>
                </a:lnTo>
                <a:lnTo>
                  <a:pt x="213262" y="477512"/>
                </a:lnTo>
                <a:lnTo>
                  <a:pt x="204344" y="480765"/>
                </a:lnTo>
                <a:lnTo>
                  <a:pt x="148907" y="480551"/>
                </a:lnTo>
                <a:lnTo>
                  <a:pt x="95934" y="471906"/>
                </a:lnTo>
                <a:lnTo>
                  <a:pt x="34069" y="461100"/>
                </a:lnTo>
                <a:lnTo>
                  <a:pt x="7522" y="45919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2168870" y="1284476"/>
            <a:ext cx="1568747" cy="400084"/>
            <a:chOff x="2168870" y="1284476"/>
            <a:chExt cx="1568747" cy="400084"/>
          </a:xfrm>
        </p:grpSpPr>
        <p:sp>
          <p:nvSpPr>
            <p:cNvPr id="39" name="Freeform 38"/>
            <p:cNvSpPr/>
            <p:nvPr/>
          </p:nvSpPr>
          <p:spPr>
            <a:xfrm>
              <a:off x="2168870" y="1505575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411026" y="1332100"/>
              <a:ext cx="257467" cy="299818"/>
            </a:xfrm>
            <a:custGeom>
              <a:avLst/>
              <a:gdLst/>
              <a:ahLst/>
              <a:cxnLst/>
              <a:rect l="0" t="0" r="0" b="0"/>
              <a:pathLst>
                <a:path w="257467" h="299818">
                  <a:moveTo>
                    <a:pt x="0" y="26076"/>
                  </a:moveTo>
                  <a:lnTo>
                    <a:pt x="34791" y="32142"/>
                  </a:lnTo>
                  <a:lnTo>
                    <a:pt x="93656" y="27620"/>
                  </a:lnTo>
                  <a:lnTo>
                    <a:pt x="156396" y="17874"/>
                  </a:lnTo>
                  <a:lnTo>
                    <a:pt x="215957" y="6943"/>
                  </a:lnTo>
                  <a:lnTo>
                    <a:pt x="251160" y="0"/>
                  </a:lnTo>
                  <a:lnTo>
                    <a:pt x="256347" y="503"/>
                  </a:lnTo>
                  <a:lnTo>
                    <a:pt x="257466" y="3178"/>
                  </a:lnTo>
                  <a:lnTo>
                    <a:pt x="232720" y="64375"/>
                  </a:lnTo>
                  <a:lnTo>
                    <a:pt x="202842" y="120330"/>
                  </a:lnTo>
                  <a:lnTo>
                    <a:pt x="182862" y="174578"/>
                  </a:lnTo>
                  <a:lnTo>
                    <a:pt x="159405" y="235174"/>
                  </a:lnTo>
                  <a:lnTo>
                    <a:pt x="137527" y="282855"/>
                  </a:lnTo>
                  <a:lnTo>
                    <a:pt x="126341" y="2998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90093" y="1410818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73122" y="3120"/>
                  </a:lnTo>
                  <a:lnTo>
                    <a:pt x="41943" y="1457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32207" y="1510514"/>
              <a:ext cx="105286" cy="16119"/>
            </a:xfrm>
            <a:custGeom>
              <a:avLst/>
              <a:gdLst/>
              <a:ahLst/>
              <a:cxnLst/>
              <a:rect l="0" t="0" r="0" b="0"/>
              <a:pathLst>
                <a:path w="105286" h="16119">
                  <a:moveTo>
                    <a:pt x="105285" y="5589"/>
                  </a:moveTo>
                  <a:lnTo>
                    <a:pt x="88518" y="0"/>
                  </a:lnTo>
                  <a:lnTo>
                    <a:pt x="70926" y="376"/>
                  </a:lnTo>
                  <a:lnTo>
                    <a:pt x="11310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27655" y="1284476"/>
              <a:ext cx="30936" cy="347442"/>
            </a:xfrm>
            <a:custGeom>
              <a:avLst/>
              <a:gdLst/>
              <a:ahLst/>
              <a:cxnLst/>
              <a:rect l="0" t="0" r="0" b="0"/>
              <a:pathLst>
                <a:path w="30936" h="347442">
                  <a:moveTo>
                    <a:pt x="9878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8453" y="204771"/>
                  </a:lnTo>
                  <a:lnTo>
                    <a:pt x="18002" y="262327"/>
                  </a:lnTo>
                  <a:lnTo>
                    <a:pt x="28034" y="318237"/>
                  </a:lnTo>
                  <a:lnTo>
                    <a:pt x="30935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695502" y="1347647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2195" y="60384"/>
                  </a:lnTo>
                  <a:lnTo>
                    <a:pt x="651" y="118108"/>
                  </a:lnTo>
                  <a:lnTo>
                    <a:pt x="193" y="179664"/>
                  </a:lnTo>
                  <a:lnTo>
                    <a:pt x="57" y="236118"/>
                  </a:lnTo>
                  <a:lnTo>
                    <a:pt x="17" y="28560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50011" y="1326590"/>
              <a:ext cx="187606" cy="203440"/>
            </a:xfrm>
            <a:custGeom>
              <a:avLst/>
              <a:gdLst/>
              <a:ahLst/>
              <a:cxnLst/>
              <a:rect l="0" t="0" r="0" b="0"/>
              <a:pathLst>
                <a:path w="187606" h="203440">
                  <a:moveTo>
                    <a:pt x="187605" y="147399"/>
                  </a:moveTo>
                  <a:lnTo>
                    <a:pt x="128988" y="152988"/>
                  </a:lnTo>
                  <a:lnTo>
                    <a:pt x="108521" y="161972"/>
                  </a:lnTo>
                  <a:lnTo>
                    <a:pt x="50262" y="188944"/>
                  </a:lnTo>
                  <a:lnTo>
                    <a:pt x="8527" y="203439"/>
                  </a:lnTo>
                  <a:lnTo>
                    <a:pt x="2709" y="199967"/>
                  </a:lnTo>
                  <a:lnTo>
                    <a:pt x="0" y="191803"/>
                  </a:lnTo>
                  <a:lnTo>
                    <a:pt x="1777" y="155487"/>
                  </a:lnTo>
                  <a:lnTo>
                    <a:pt x="18447" y="95704"/>
                  </a:lnTo>
                  <a:lnTo>
                    <a:pt x="35865" y="38315"/>
                  </a:lnTo>
                  <a:lnTo>
                    <a:pt x="507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769823" y="199723"/>
            <a:ext cx="933082" cy="481607"/>
            <a:chOff x="6769823" y="199723"/>
            <a:chExt cx="933082" cy="481607"/>
          </a:xfrm>
        </p:grpSpPr>
        <p:sp>
          <p:nvSpPr>
            <p:cNvPr id="47" name="Freeform 46"/>
            <p:cNvSpPr/>
            <p:nvPr/>
          </p:nvSpPr>
          <p:spPr>
            <a:xfrm>
              <a:off x="6769823" y="250863"/>
              <a:ext cx="197578" cy="430467"/>
            </a:xfrm>
            <a:custGeom>
              <a:avLst/>
              <a:gdLst/>
              <a:ahLst/>
              <a:cxnLst/>
              <a:rect l="0" t="0" r="0" b="0"/>
              <a:pathLst>
                <a:path w="197578" h="430467">
                  <a:moveTo>
                    <a:pt x="168457" y="86048"/>
                  </a:moveTo>
                  <a:lnTo>
                    <a:pt x="149328" y="33343"/>
                  </a:lnTo>
                  <a:lnTo>
                    <a:pt x="138118" y="17390"/>
                  </a:lnTo>
                  <a:lnTo>
                    <a:pt x="122218" y="5621"/>
                  </a:lnTo>
                  <a:lnTo>
                    <a:pt x="113064" y="845"/>
                  </a:lnTo>
                  <a:lnTo>
                    <a:pt x="103452" y="0"/>
                  </a:lnTo>
                  <a:lnTo>
                    <a:pt x="83414" y="5301"/>
                  </a:lnTo>
                  <a:lnTo>
                    <a:pt x="52402" y="21439"/>
                  </a:lnTo>
                  <a:lnTo>
                    <a:pt x="37718" y="37446"/>
                  </a:lnTo>
                  <a:lnTo>
                    <a:pt x="32164" y="46628"/>
                  </a:lnTo>
                  <a:lnTo>
                    <a:pt x="29113" y="66188"/>
                  </a:lnTo>
                  <a:lnTo>
                    <a:pt x="36687" y="112931"/>
                  </a:lnTo>
                  <a:lnTo>
                    <a:pt x="51685" y="147826"/>
                  </a:lnTo>
                  <a:lnTo>
                    <a:pt x="60194" y="155309"/>
                  </a:lnTo>
                  <a:lnTo>
                    <a:pt x="82125" y="163624"/>
                  </a:lnTo>
                  <a:lnTo>
                    <a:pt x="92185" y="163502"/>
                  </a:lnTo>
                  <a:lnTo>
                    <a:pt x="109602" y="157127"/>
                  </a:lnTo>
                  <a:lnTo>
                    <a:pt x="132561" y="134795"/>
                  </a:lnTo>
                  <a:lnTo>
                    <a:pt x="148591" y="105951"/>
                  </a:lnTo>
                  <a:lnTo>
                    <a:pt x="151704" y="105166"/>
                  </a:lnTo>
                  <a:lnTo>
                    <a:pt x="153779" y="110492"/>
                  </a:lnTo>
                  <a:lnTo>
                    <a:pt x="165787" y="162534"/>
                  </a:lnTo>
                  <a:lnTo>
                    <a:pt x="179151" y="224856"/>
                  </a:lnTo>
                  <a:lnTo>
                    <a:pt x="187467" y="287902"/>
                  </a:lnTo>
                  <a:lnTo>
                    <a:pt x="197577" y="351233"/>
                  </a:lnTo>
                  <a:lnTo>
                    <a:pt x="196606" y="377043"/>
                  </a:lnTo>
                  <a:lnTo>
                    <a:pt x="188377" y="400213"/>
                  </a:lnTo>
                  <a:lnTo>
                    <a:pt x="173800" y="415970"/>
                  </a:lnTo>
                  <a:lnTo>
                    <a:pt x="165000" y="421810"/>
                  </a:lnTo>
                  <a:lnTo>
                    <a:pt x="130258" y="430028"/>
                  </a:lnTo>
                  <a:lnTo>
                    <a:pt x="70530" y="430466"/>
                  </a:lnTo>
                  <a:lnTo>
                    <a:pt x="25631" y="413568"/>
                  </a:lnTo>
                  <a:lnTo>
                    <a:pt x="0" y="4019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022507" y="294797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728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033036" y="38955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20267" y="199723"/>
              <a:ext cx="233910" cy="300764"/>
            </a:xfrm>
            <a:custGeom>
              <a:avLst/>
              <a:gdLst/>
              <a:ahLst/>
              <a:cxnLst/>
              <a:rect l="0" t="0" r="0" b="0"/>
              <a:pathLst>
                <a:path w="233910" h="300764">
                  <a:moveTo>
                    <a:pt x="65453" y="318"/>
                  </a:moveTo>
                  <a:lnTo>
                    <a:pt x="31125" y="61191"/>
                  </a:lnTo>
                  <a:lnTo>
                    <a:pt x="25020" y="68976"/>
                  </a:lnTo>
                  <a:lnTo>
                    <a:pt x="20950" y="69487"/>
                  </a:lnTo>
                  <a:lnTo>
                    <a:pt x="18237" y="65148"/>
                  </a:lnTo>
                  <a:lnTo>
                    <a:pt x="16428" y="57576"/>
                  </a:lnTo>
                  <a:lnTo>
                    <a:pt x="19471" y="30151"/>
                  </a:lnTo>
                  <a:lnTo>
                    <a:pt x="33371" y="5388"/>
                  </a:lnTo>
                  <a:lnTo>
                    <a:pt x="41726" y="1358"/>
                  </a:lnTo>
                  <a:lnTo>
                    <a:pt x="63486" y="0"/>
                  </a:lnTo>
                  <a:lnTo>
                    <a:pt x="82516" y="6416"/>
                  </a:lnTo>
                  <a:lnTo>
                    <a:pt x="90866" y="11402"/>
                  </a:lnTo>
                  <a:lnTo>
                    <a:pt x="113797" y="40777"/>
                  </a:lnTo>
                  <a:lnTo>
                    <a:pt x="129820" y="84705"/>
                  </a:lnTo>
                  <a:lnTo>
                    <a:pt x="136387" y="134766"/>
                  </a:lnTo>
                  <a:lnTo>
                    <a:pt x="138333" y="186644"/>
                  </a:lnTo>
                  <a:lnTo>
                    <a:pt x="133321" y="227881"/>
                  </a:lnTo>
                  <a:lnTo>
                    <a:pt x="118837" y="262326"/>
                  </a:lnTo>
                  <a:lnTo>
                    <a:pt x="94139" y="289170"/>
                  </a:lnTo>
                  <a:lnTo>
                    <a:pt x="71573" y="298322"/>
                  </a:lnTo>
                  <a:lnTo>
                    <a:pt x="59004" y="300763"/>
                  </a:lnTo>
                  <a:lnTo>
                    <a:pt x="35681" y="297236"/>
                  </a:lnTo>
                  <a:lnTo>
                    <a:pt x="24548" y="293020"/>
                  </a:lnTo>
                  <a:lnTo>
                    <a:pt x="15956" y="285530"/>
                  </a:lnTo>
                  <a:lnTo>
                    <a:pt x="3290" y="264729"/>
                  </a:lnTo>
                  <a:lnTo>
                    <a:pt x="0" y="243006"/>
                  </a:lnTo>
                  <a:lnTo>
                    <a:pt x="761" y="232300"/>
                  </a:lnTo>
                  <a:lnTo>
                    <a:pt x="4778" y="223993"/>
                  </a:lnTo>
                  <a:lnTo>
                    <a:pt x="18599" y="211643"/>
                  </a:lnTo>
                  <a:lnTo>
                    <a:pt x="27198" y="209052"/>
                  </a:lnTo>
                  <a:lnTo>
                    <a:pt x="46111" y="209292"/>
                  </a:lnTo>
                  <a:lnTo>
                    <a:pt x="107718" y="225402"/>
                  </a:lnTo>
                  <a:lnTo>
                    <a:pt x="168562" y="250869"/>
                  </a:lnTo>
                  <a:lnTo>
                    <a:pt x="201679" y="259779"/>
                  </a:lnTo>
                  <a:lnTo>
                    <a:pt x="233909" y="2635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487220" y="231626"/>
              <a:ext cx="9071" cy="273742"/>
            </a:xfrm>
            <a:custGeom>
              <a:avLst/>
              <a:gdLst/>
              <a:ahLst/>
              <a:cxnLst/>
              <a:rect l="0" t="0" r="0" b="0"/>
              <a:pathLst>
                <a:path w="9071" h="273742">
                  <a:moveTo>
                    <a:pt x="9070" y="0"/>
                  </a:moveTo>
                  <a:lnTo>
                    <a:pt x="5" y="58617"/>
                  </a:lnTo>
                  <a:lnTo>
                    <a:pt x="0" y="121197"/>
                  </a:lnTo>
                  <a:lnTo>
                    <a:pt x="5862" y="171351"/>
                  </a:lnTo>
                  <a:lnTo>
                    <a:pt x="8437" y="230813"/>
                  </a:lnTo>
                  <a:lnTo>
                    <a:pt x="907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633161" y="494839"/>
              <a:ext cx="69744" cy="168457"/>
            </a:xfrm>
            <a:custGeom>
              <a:avLst/>
              <a:gdLst/>
              <a:ahLst/>
              <a:cxnLst/>
              <a:rect l="0" t="0" r="0" b="0"/>
              <a:pathLst>
                <a:path w="69744" h="168457">
                  <a:moveTo>
                    <a:pt x="0" y="0"/>
                  </a:moveTo>
                  <a:lnTo>
                    <a:pt x="38373" y="29308"/>
                  </a:lnTo>
                  <a:lnTo>
                    <a:pt x="59592" y="55087"/>
                  </a:lnTo>
                  <a:lnTo>
                    <a:pt x="67430" y="77906"/>
                  </a:lnTo>
                  <a:lnTo>
                    <a:pt x="69743" y="102475"/>
                  </a:lnTo>
                  <a:lnTo>
                    <a:pt x="66871" y="125093"/>
                  </a:lnTo>
                  <a:lnTo>
                    <a:pt x="58576" y="143724"/>
                  </a:lnTo>
                  <a:lnTo>
                    <a:pt x="42113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7883399" y="141280"/>
            <a:ext cx="1847344" cy="564130"/>
            <a:chOff x="7883399" y="141280"/>
            <a:chExt cx="1847344" cy="564130"/>
          </a:xfrm>
        </p:grpSpPr>
        <p:sp>
          <p:nvSpPr>
            <p:cNvPr id="54" name="Freeform 53"/>
            <p:cNvSpPr/>
            <p:nvPr/>
          </p:nvSpPr>
          <p:spPr>
            <a:xfrm>
              <a:off x="7883399" y="178984"/>
              <a:ext cx="255130" cy="344544"/>
            </a:xfrm>
            <a:custGeom>
              <a:avLst/>
              <a:gdLst/>
              <a:ahLst/>
              <a:cxnLst/>
              <a:rect l="0" t="0" r="0" b="0"/>
              <a:pathLst>
                <a:path w="255130" h="344544">
                  <a:moveTo>
                    <a:pt x="44559" y="0"/>
                  </a:moveTo>
                  <a:lnTo>
                    <a:pt x="33381" y="11178"/>
                  </a:lnTo>
                  <a:lnTo>
                    <a:pt x="27893" y="29145"/>
                  </a:lnTo>
                  <a:lnTo>
                    <a:pt x="18780" y="73217"/>
                  </a:lnTo>
                  <a:lnTo>
                    <a:pt x="16845" y="75718"/>
                  </a:lnTo>
                  <a:lnTo>
                    <a:pt x="15554" y="72705"/>
                  </a:lnTo>
                  <a:lnTo>
                    <a:pt x="15290" y="58050"/>
                  </a:lnTo>
                  <a:lnTo>
                    <a:pt x="19072" y="39838"/>
                  </a:lnTo>
                  <a:lnTo>
                    <a:pt x="33368" y="15443"/>
                  </a:lnTo>
                  <a:lnTo>
                    <a:pt x="41778" y="10295"/>
                  </a:lnTo>
                  <a:lnTo>
                    <a:pt x="63601" y="4576"/>
                  </a:lnTo>
                  <a:lnTo>
                    <a:pt x="73631" y="5390"/>
                  </a:lnTo>
                  <a:lnTo>
                    <a:pt x="91015" y="12534"/>
                  </a:lnTo>
                  <a:lnTo>
                    <a:pt x="103422" y="26628"/>
                  </a:lnTo>
                  <a:lnTo>
                    <a:pt x="136743" y="84717"/>
                  </a:lnTo>
                  <a:lnTo>
                    <a:pt x="144021" y="106672"/>
                  </a:lnTo>
                  <a:lnTo>
                    <a:pt x="146949" y="146510"/>
                  </a:lnTo>
                  <a:lnTo>
                    <a:pt x="138051" y="208661"/>
                  </a:lnTo>
                  <a:lnTo>
                    <a:pt x="121602" y="272103"/>
                  </a:lnTo>
                  <a:lnTo>
                    <a:pt x="110020" y="303671"/>
                  </a:lnTo>
                  <a:lnTo>
                    <a:pt x="98610" y="320579"/>
                  </a:lnTo>
                  <a:lnTo>
                    <a:pt x="82620" y="332772"/>
                  </a:lnTo>
                  <a:lnTo>
                    <a:pt x="62645" y="340921"/>
                  </a:lnTo>
                  <a:lnTo>
                    <a:pt x="38169" y="344543"/>
                  </a:lnTo>
                  <a:lnTo>
                    <a:pt x="28601" y="341999"/>
                  </a:lnTo>
                  <a:lnTo>
                    <a:pt x="21052" y="336794"/>
                  </a:lnTo>
                  <a:lnTo>
                    <a:pt x="9545" y="321652"/>
                  </a:lnTo>
                  <a:lnTo>
                    <a:pt x="532" y="303223"/>
                  </a:lnTo>
                  <a:lnTo>
                    <a:pt x="0" y="293396"/>
                  </a:lnTo>
                  <a:lnTo>
                    <a:pt x="5648" y="273118"/>
                  </a:lnTo>
                  <a:lnTo>
                    <a:pt x="19076" y="258646"/>
                  </a:lnTo>
                  <a:lnTo>
                    <a:pt x="27570" y="253149"/>
                  </a:lnTo>
                  <a:lnTo>
                    <a:pt x="46368" y="250161"/>
                  </a:lnTo>
                  <a:lnTo>
                    <a:pt x="66420" y="253902"/>
                  </a:lnTo>
                  <a:lnTo>
                    <a:pt x="96270" y="269163"/>
                  </a:lnTo>
                  <a:lnTo>
                    <a:pt x="152704" y="312878"/>
                  </a:lnTo>
                  <a:lnTo>
                    <a:pt x="173342" y="320381"/>
                  </a:lnTo>
                  <a:lnTo>
                    <a:pt x="198112" y="323716"/>
                  </a:lnTo>
                  <a:lnTo>
                    <a:pt x="221600" y="318959"/>
                  </a:lnTo>
                  <a:lnTo>
                    <a:pt x="255129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306984" y="221098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2195" y="54144"/>
                  </a:lnTo>
                  <a:lnTo>
                    <a:pt x="433" y="114680"/>
                  </a:lnTo>
                  <a:lnTo>
                    <a:pt x="129" y="165651"/>
                  </a:lnTo>
                  <a:lnTo>
                    <a:pt x="26" y="226870"/>
                  </a:lnTo>
                  <a:lnTo>
                    <a:pt x="5" y="287143"/>
                  </a:lnTo>
                  <a:lnTo>
                    <a:pt x="1" y="32840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139954" y="200041"/>
              <a:ext cx="167031" cy="184762"/>
            </a:xfrm>
            <a:custGeom>
              <a:avLst/>
              <a:gdLst/>
              <a:ahLst/>
              <a:cxnLst/>
              <a:rect l="0" t="0" r="0" b="0"/>
              <a:pathLst>
                <a:path w="167031" h="184762">
                  <a:moveTo>
                    <a:pt x="167030" y="168456"/>
                  </a:moveTo>
                  <a:lnTo>
                    <a:pt x="124338" y="171575"/>
                  </a:lnTo>
                  <a:lnTo>
                    <a:pt x="64962" y="179179"/>
                  </a:lnTo>
                  <a:lnTo>
                    <a:pt x="31113" y="184761"/>
                  </a:lnTo>
                  <a:lnTo>
                    <a:pt x="9526" y="182332"/>
                  </a:lnTo>
                  <a:lnTo>
                    <a:pt x="3536" y="177706"/>
                  </a:lnTo>
                  <a:lnTo>
                    <a:pt x="712" y="171113"/>
                  </a:lnTo>
                  <a:lnTo>
                    <a:pt x="0" y="163209"/>
                  </a:lnTo>
                  <a:lnTo>
                    <a:pt x="5448" y="145067"/>
                  </a:lnTo>
                  <a:lnTo>
                    <a:pt x="33404" y="86044"/>
                  </a:lnTo>
                  <a:lnTo>
                    <a:pt x="54230" y="22914"/>
                  </a:lnTo>
                  <a:lnTo>
                    <a:pt x="617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401741" y="547481"/>
              <a:ext cx="60455" cy="157929"/>
            </a:xfrm>
            <a:custGeom>
              <a:avLst/>
              <a:gdLst/>
              <a:ahLst/>
              <a:cxnLst/>
              <a:rect l="0" t="0" r="0" b="0"/>
              <a:pathLst>
                <a:path w="60455" h="157929">
                  <a:moveTo>
                    <a:pt x="0" y="0"/>
                  </a:moveTo>
                  <a:lnTo>
                    <a:pt x="38374" y="29309"/>
                  </a:lnTo>
                  <a:lnTo>
                    <a:pt x="54004" y="55088"/>
                  </a:lnTo>
                  <a:lnTo>
                    <a:pt x="60454" y="90542"/>
                  </a:lnTo>
                  <a:lnTo>
                    <a:pt x="55724" y="113941"/>
                  </a:lnTo>
                  <a:lnTo>
                    <a:pt x="45823" y="133699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690103" y="397309"/>
              <a:ext cx="136706" cy="162337"/>
            </a:xfrm>
            <a:custGeom>
              <a:avLst/>
              <a:gdLst/>
              <a:ahLst/>
              <a:cxnLst/>
              <a:rect l="0" t="0" r="0" b="0"/>
              <a:pathLst>
                <a:path w="136706" h="162337">
                  <a:moveTo>
                    <a:pt x="101192" y="13302"/>
                  </a:moveTo>
                  <a:lnTo>
                    <a:pt x="90014" y="2124"/>
                  </a:lnTo>
                  <a:lnTo>
                    <a:pt x="82042" y="0"/>
                  </a:lnTo>
                  <a:lnTo>
                    <a:pt x="60706" y="761"/>
                  </a:lnTo>
                  <a:lnTo>
                    <a:pt x="41864" y="11238"/>
                  </a:lnTo>
                  <a:lnTo>
                    <a:pt x="10704" y="46559"/>
                  </a:lnTo>
                  <a:lnTo>
                    <a:pt x="2485" y="69807"/>
                  </a:lnTo>
                  <a:lnTo>
                    <a:pt x="0" y="94567"/>
                  </a:lnTo>
                  <a:lnTo>
                    <a:pt x="2795" y="117270"/>
                  </a:lnTo>
                  <a:lnTo>
                    <a:pt x="11057" y="135939"/>
                  </a:lnTo>
                  <a:lnTo>
                    <a:pt x="16536" y="144193"/>
                  </a:lnTo>
                  <a:lnTo>
                    <a:pt x="35101" y="156484"/>
                  </a:lnTo>
                  <a:lnTo>
                    <a:pt x="46603" y="161399"/>
                  </a:lnTo>
                  <a:lnTo>
                    <a:pt x="57780" y="162336"/>
                  </a:lnTo>
                  <a:lnTo>
                    <a:pt x="79559" y="157138"/>
                  </a:lnTo>
                  <a:lnTo>
                    <a:pt x="105960" y="141058"/>
                  </a:lnTo>
                  <a:lnTo>
                    <a:pt x="118129" y="125065"/>
                  </a:lnTo>
                  <a:lnTo>
                    <a:pt x="135473" y="86201"/>
                  </a:lnTo>
                  <a:lnTo>
                    <a:pt x="136705" y="65589"/>
                  </a:lnTo>
                  <a:lnTo>
                    <a:pt x="132184" y="45899"/>
                  </a:lnTo>
                  <a:lnTo>
                    <a:pt x="122375" y="29349"/>
                  </a:lnTo>
                  <a:lnTo>
                    <a:pt x="107097" y="17315"/>
                  </a:lnTo>
                  <a:lnTo>
                    <a:pt x="92118" y="10406"/>
                  </a:lnTo>
                  <a:lnTo>
                    <a:pt x="88123" y="10201"/>
                  </a:lnTo>
                  <a:lnTo>
                    <a:pt x="80135" y="133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886052" y="364823"/>
              <a:ext cx="115814" cy="196773"/>
            </a:xfrm>
            <a:custGeom>
              <a:avLst/>
              <a:gdLst/>
              <a:ahLst/>
              <a:cxnLst/>
              <a:rect l="0" t="0" r="0" b="0"/>
              <a:pathLst>
                <a:path w="115814" h="196773">
                  <a:moveTo>
                    <a:pt x="0" y="108959"/>
                  </a:moveTo>
                  <a:lnTo>
                    <a:pt x="19128" y="172387"/>
                  </a:lnTo>
                  <a:lnTo>
                    <a:pt x="33093" y="196772"/>
                  </a:lnTo>
                  <a:lnTo>
                    <a:pt x="33760" y="195577"/>
                  </a:lnTo>
                  <a:lnTo>
                    <a:pt x="26426" y="168443"/>
                  </a:lnTo>
                  <a:lnTo>
                    <a:pt x="7646" y="135353"/>
                  </a:lnTo>
                  <a:lnTo>
                    <a:pt x="3398" y="112111"/>
                  </a:lnTo>
                  <a:lnTo>
                    <a:pt x="9077" y="60232"/>
                  </a:lnTo>
                  <a:lnTo>
                    <a:pt x="14952" y="37000"/>
                  </a:lnTo>
                  <a:lnTo>
                    <a:pt x="20497" y="28231"/>
                  </a:lnTo>
                  <a:lnTo>
                    <a:pt x="36015" y="15368"/>
                  </a:lnTo>
                  <a:lnTo>
                    <a:pt x="64483" y="1550"/>
                  </a:lnTo>
                  <a:lnTo>
                    <a:pt x="84811" y="0"/>
                  </a:lnTo>
                  <a:lnTo>
                    <a:pt x="115813" y="36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206310" y="190758"/>
              <a:ext cx="290395" cy="383925"/>
            </a:xfrm>
            <a:custGeom>
              <a:avLst/>
              <a:gdLst/>
              <a:ahLst/>
              <a:cxnLst/>
              <a:rect l="0" t="0" r="0" b="0"/>
              <a:pathLst>
                <a:path w="290395" h="383925">
                  <a:moveTo>
                    <a:pt x="79824" y="9283"/>
                  </a:moveTo>
                  <a:lnTo>
                    <a:pt x="45496" y="70156"/>
                  </a:lnTo>
                  <a:lnTo>
                    <a:pt x="29489" y="95950"/>
                  </a:lnTo>
                  <a:lnTo>
                    <a:pt x="25211" y="105665"/>
                  </a:lnTo>
                  <a:lnTo>
                    <a:pt x="22358" y="107463"/>
                  </a:lnTo>
                  <a:lnTo>
                    <a:pt x="20457" y="103982"/>
                  </a:lnTo>
                  <a:lnTo>
                    <a:pt x="19189" y="96982"/>
                  </a:lnTo>
                  <a:lnTo>
                    <a:pt x="24019" y="79846"/>
                  </a:lnTo>
                  <a:lnTo>
                    <a:pt x="51081" y="19536"/>
                  </a:lnTo>
                  <a:lnTo>
                    <a:pt x="57153" y="9099"/>
                  </a:lnTo>
                  <a:lnTo>
                    <a:pt x="65880" y="3311"/>
                  </a:lnTo>
                  <a:lnTo>
                    <a:pt x="88055" y="0"/>
                  </a:lnTo>
                  <a:lnTo>
                    <a:pt x="107269" y="5547"/>
                  </a:lnTo>
                  <a:lnTo>
                    <a:pt x="123608" y="16981"/>
                  </a:lnTo>
                  <a:lnTo>
                    <a:pt x="160301" y="62939"/>
                  </a:lnTo>
                  <a:lnTo>
                    <a:pt x="184153" y="117821"/>
                  </a:lnTo>
                  <a:lnTo>
                    <a:pt x="189364" y="144090"/>
                  </a:lnTo>
                  <a:lnTo>
                    <a:pt x="186297" y="199082"/>
                  </a:lnTo>
                  <a:lnTo>
                    <a:pt x="179755" y="249415"/>
                  </a:lnTo>
                  <a:lnTo>
                    <a:pt x="152357" y="312148"/>
                  </a:lnTo>
                  <a:lnTo>
                    <a:pt x="111307" y="366111"/>
                  </a:lnTo>
                  <a:lnTo>
                    <a:pt x="104322" y="373511"/>
                  </a:lnTo>
                  <a:lnTo>
                    <a:pt x="84084" y="381732"/>
                  </a:lnTo>
                  <a:lnTo>
                    <a:pt x="72136" y="383924"/>
                  </a:lnTo>
                  <a:lnTo>
                    <a:pt x="49501" y="380121"/>
                  </a:lnTo>
                  <a:lnTo>
                    <a:pt x="20147" y="364826"/>
                  </a:lnTo>
                  <a:lnTo>
                    <a:pt x="11964" y="358616"/>
                  </a:lnTo>
                  <a:lnTo>
                    <a:pt x="2871" y="339237"/>
                  </a:lnTo>
                  <a:lnTo>
                    <a:pt x="0" y="316196"/>
                  </a:lnTo>
                  <a:lnTo>
                    <a:pt x="2623" y="294258"/>
                  </a:lnTo>
                  <a:lnTo>
                    <a:pt x="10808" y="275928"/>
                  </a:lnTo>
                  <a:lnTo>
                    <a:pt x="16265" y="267765"/>
                  </a:lnTo>
                  <a:lnTo>
                    <a:pt x="25754" y="263493"/>
                  </a:lnTo>
                  <a:lnTo>
                    <a:pt x="79889" y="261922"/>
                  </a:lnTo>
                  <a:lnTo>
                    <a:pt x="107929" y="264286"/>
                  </a:lnTo>
                  <a:lnTo>
                    <a:pt x="160939" y="281749"/>
                  </a:lnTo>
                  <a:lnTo>
                    <a:pt x="182556" y="290646"/>
                  </a:lnTo>
                  <a:lnTo>
                    <a:pt x="238606" y="320603"/>
                  </a:lnTo>
                  <a:lnTo>
                    <a:pt x="267251" y="329513"/>
                  </a:lnTo>
                  <a:lnTo>
                    <a:pt x="290394" y="325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567023" y="141280"/>
              <a:ext cx="163720" cy="457363"/>
            </a:xfrm>
            <a:custGeom>
              <a:avLst/>
              <a:gdLst/>
              <a:ahLst/>
              <a:cxnLst/>
              <a:rect l="0" t="0" r="0" b="0"/>
              <a:pathLst>
                <a:path w="163720" h="457363">
                  <a:moveTo>
                    <a:pt x="119195" y="142989"/>
                  </a:moveTo>
                  <a:lnTo>
                    <a:pt x="89886" y="177887"/>
                  </a:lnTo>
                  <a:lnTo>
                    <a:pt x="58980" y="239106"/>
                  </a:lnTo>
                  <a:lnTo>
                    <a:pt x="36980" y="294166"/>
                  </a:lnTo>
                  <a:lnTo>
                    <a:pt x="11275" y="350102"/>
                  </a:lnTo>
                  <a:lnTo>
                    <a:pt x="0" y="391009"/>
                  </a:lnTo>
                  <a:lnTo>
                    <a:pt x="1099" y="414657"/>
                  </a:lnTo>
                  <a:lnTo>
                    <a:pt x="13883" y="447701"/>
                  </a:lnTo>
                  <a:lnTo>
                    <a:pt x="20911" y="453755"/>
                  </a:lnTo>
                  <a:lnTo>
                    <a:pt x="29106" y="456621"/>
                  </a:lnTo>
                  <a:lnTo>
                    <a:pt x="38079" y="457362"/>
                  </a:lnTo>
                  <a:lnTo>
                    <a:pt x="57406" y="451946"/>
                  </a:lnTo>
                  <a:lnTo>
                    <a:pt x="76525" y="440570"/>
                  </a:lnTo>
                  <a:lnTo>
                    <a:pt x="99273" y="414435"/>
                  </a:lnTo>
                  <a:lnTo>
                    <a:pt x="109560" y="394653"/>
                  </a:lnTo>
                  <a:lnTo>
                    <a:pt x="116340" y="352607"/>
                  </a:lnTo>
                  <a:lnTo>
                    <a:pt x="112759" y="308693"/>
                  </a:lnTo>
                  <a:lnTo>
                    <a:pt x="104246" y="286435"/>
                  </a:lnTo>
                  <a:lnTo>
                    <a:pt x="57831" y="226870"/>
                  </a:lnTo>
                  <a:lnTo>
                    <a:pt x="17188" y="169229"/>
                  </a:lnTo>
                  <a:lnTo>
                    <a:pt x="9517" y="142953"/>
                  </a:lnTo>
                  <a:lnTo>
                    <a:pt x="6369" y="97615"/>
                  </a:lnTo>
                  <a:lnTo>
                    <a:pt x="13495" y="60915"/>
                  </a:lnTo>
                  <a:lnTo>
                    <a:pt x="36271" y="20192"/>
                  </a:lnTo>
                  <a:lnTo>
                    <a:pt x="42855" y="11991"/>
                  </a:lnTo>
                  <a:lnTo>
                    <a:pt x="62649" y="2879"/>
                  </a:lnTo>
                  <a:lnTo>
                    <a:pt x="85874" y="0"/>
                  </a:lnTo>
                  <a:lnTo>
                    <a:pt x="107895" y="2619"/>
                  </a:lnTo>
                  <a:lnTo>
                    <a:pt x="140023" y="16260"/>
                  </a:lnTo>
                  <a:lnTo>
                    <a:pt x="154968" y="31683"/>
                  </a:lnTo>
                  <a:lnTo>
                    <a:pt x="160590" y="40709"/>
                  </a:lnTo>
                  <a:lnTo>
                    <a:pt x="163719" y="60096"/>
                  </a:lnTo>
                  <a:lnTo>
                    <a:pt x="156196" y="101139"/>
                  </a:lnTo>
                  <a:lnTo>
                    <a:pt x="141206" y="132539"/>
                  </a:lnTo>
                  <a:lnTo>
                    <a:pt x="125468" y="147313"/>
                  </a:lnTo>
                  <a:lnTo>
                    <a:pt x="98138" y="1640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836712" y="2459836"/>
            <a:ext cx="1127968" cy="455802"/>
            <a:chOff x="836712" y="2459836"/>
            <a:chExt cx="1127968" cy="455802"/>
          </a:xfrm>
        </p:grpSpPr>
        <p:sp>
          <p:nvSpPr>
            <p:cNvPr id="63" name="Freeform 62"/>
            <p:cNvSpPr/>
            <p:nvPr/>
          </p:nvSpPr>
          <p:spPr>
            <a:xfrm>
              <a:off x="836712" y="2538552"/>
              <a:ext cx="266938" cy="377086"/>
            </a:xfrm>
            <a:custGeom>
              <a:avLst/>
              <a:gdLst/>
              <a:ahLst/>
              <a:cxnLst/>
              <a:rect l="0" t="0" r="0" b="0"/>
              <a:pathLst>
                <a:path w="266938" h="377086">
                  <a:moveTo>
                    <a:pt x="66896" y="0"/>
                  </a:moveTo>
                  <a:lnTo>
                    <a:pt x="55718" y="11178"/>
                  </a:lnTo>
                  <a:lnTo>
                    <a:pt x="50229" y="29145"/>
                  </a:lnTo>
                  <a:lnTo>
                    <a:pt x="38012" y="85076"/>
                  </a:lnTo>
                  <a:lnTo>
                    <a:pt x="26882" y="121784"/>
                  </a:lnTo>
                  <a:lnTo>
                    <a:pt x="15577" y="140304"/>
                  </a:lnTo>
                  <a:lnTo>
                    <a:pt x="10456" y="142669"/>
                  </a:lnTo>
                  <a:lnTo>
                    <a:pt x="5873" y="140736"/>
                  </a:lnTo>
                  <a:lnTo>
                    <a:pt x="1647" y="135938"/>
                  </a:lnTo>
                  <a:lnTo>
                    <a:pt x="0" y="129230"/>
                  </a:lnTo>
                  <a:lnTo>
                    <a:pt x="3271" y="103021"/>
                  </a:lnTo>
                  <a:lnTo>
                    <a:pt x="17977" y="62724"/>
                  </a:lnTo>
                  <a:lnTo>
                    <a:pt x="43065" y="26558"/>
                  </a:lnTo>
                  <a:lnTo>
                    <a:pt x="62933" y="17653"/>
                  </a:lnTo>
                  <a:lnTo>
                    <a:pt x="74783" y="15278"/>
                  </a:lnTo>
                  <a:lnTo>
                    <a:pt x="85022" y="17204"/>
                  </a:lnTo>
                  <a:lnTo>
                    <a:pt x="102638" y="28703"/>
                  </a:lnTo>
                  <a:lnTo>
                    <a:pt x="125709" y="54908"/>
                  </a:lnTo>
                  <a:lnTo>
                    <a:pt x="141774" y="90488"/>
                  </a:lnTo>
                  <a:lnTo>
                    <a:pt x="149277" y="152838"/>
                  </a:lnTo>
                  <a:lnTo>
                    <a:pt x="150577" y="204123"/>
                  </a:lnTo>
                  <a:lnTo>
                    <a:pt x="147896" y="267615"/>
                  </a:lnTo>
                  <a:lnTo>
                    <a:pt x="130859" y="320234"/>
                  </a:lnTo>
                  <a:lnTo>
                    <a:pt x="111714" y="350558"/>
                  </a:lnTo>
                  <a:lnTo>
                    <a:pt x="80045" y="374360"/>
                  </a:lnTo>
                  <a:lnTo>
                    <a:pt x="68643" y="377085"/>
                  </a:lnTo>
                  <a:lnTo>
                    <a:pt x="46616" y="373874"/>
                  </a:lnTo>
                  <a:lnTo>
                    <a:pt x="38168" y="368572"/>
                  </a:lnTo>
                  <a:lnTo>
                    <a:pt x="25662" y="353323"/>
                  </a:lnTo>
                  <a:lnTo>
                    <a:pt x="22443" y="331727"/>
                  </a:lnTo>
                  <a:lnTo>
                    <a:pt x="26082" y="307701"/>
                  </a:lnTo>
                  <a:lnTo>
                    <a:pt x="35498" y="285325"/>
                  </a:lnTo>
                  <a:lnTo>
                    <a:pt x="59543" y="258586"/>
                  </a:lnTo>
                  <a:lnTo>
                    <a:pt x="85075" y="249458"/>
                  </a:lnTo>
                  <a:lnTo>
                    <a:pt x="113580" y="247741"/>
                  </a:lnTo>
                  <a:lnTo>
                    <a:pt x="171396" y="266302"/>
                  </a:lnTo>
                  <a:lnTo>
                    <a:pt x="227840" y="289428"/>
                  </a:lnTo>
                  <a:lnTo>
                    <a:pt x="26693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160755" y="2538552"/>
              <a:ext cx="16595" cy="284270"/>
            </a:xfrm>
            <a:custGeom>
              <a:avLst/>
              <a:gdLst/>
              <a:ahLst/>
              <a:cxnLst/>
              <a:rect l="0" t="0" r="0" b="0"/>
              <a:pathLst>
                <a:path w="16595" h="284270">
                  <a:moveTo>
                    <a:pt x="6065" y="0"/>
                  </a:moveTo>
                  <a:lnTo>
                    <a:pt x="0" y="40857"/>
                  </a:lnTo>
                  <a:lnTo>
                    <a:pt x="1401" y="98321"/>
                  </a:lnTo>
                  <a:lnTo>
                    <a:pt x="394" y="142216"/>
                  </a:lnTo>
                  <a:lnTo>
                    <a:pt x="4945" y="194078"/>
                  </a:lnTo>
                  <a:lnTo>
                    <a:pt x="14251" y="257113"/>
                  </a:lnTo>
                  <a:lnTo>
                    <a:pt x="1659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387919" y="2654365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94106" y="11179"/>
                  </a:lnTo>
                  <a:lnTo>
                    <a:pt x="76140" y="16667"/>
                  </a:lnTo>
                  <a:lnTo>
                    <a:pt x="16982" y="290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672188" y="2459836"/>
              <a:ext cx="292492" cy="373515"/>
            </a:xfrm>
            <a:custGeom>
              <a:avLst/>
              <a:gdLst/>
              <a:ahLst/>
              <a:cxnLst/>
              <a:rect l="0" t="0" r="0" b="0"/>
              <a:pathLst>
                <a:path w="292492" h="373515">
                  <a:moveTo>
                    <a:pt x="0" y="26073"/>
                  </a:moveTo>
                  <a:lnTo>
                    <a:pt x="37478" y="34407"/>
                  </a:lnTo>
                  <a:lnTo>
                    <a:pt x="72326" y="32832"/>
                  </a:lnTo>
                  <a:lnTo>
                    <a:pt x="133397" y="25794"/>
                  </a:lnTo>
                  <a:lnTo>
                    <a:pt x="194645" y="11536"/>
                  </a:lnTo>
                  <a:lnTo>
                    <a:pt x="255561" y="5135"/>
                  </a:lnTo>
                  <a:lnTo>
                    <a:pt x="280869" y="0"/>
                  </a:lnTo>
                  <a:lnTo>
                    <a:pt x="287852" y="1672"/>
                  </a:lnTo>
                  <a:lnTo>
                    <a:pt x="291337" y="6296"/>
                  </a:lnTo>
                  <a:lnTo>
                    <a:pt x="292491" y="12889"/>
                  </a:lnTo>
                  <a:lnTo>
                    <a:pt x="290920" y="19623"/>
                  </a:lnTo>
                  <a:lnTo>
                    <a:pt x="260380" y="82793"/>
                  </a:lnTo>
                  <a:lnTo>
                    <a:pt x="234577" y="135673"/>
                  </a:lnTo>
                  <a:lnTo>
                    <a:pt x="213016" y="188839"/>
                  </a:lnTo>
                  <a:lnTo>
                    <a:pt x="172981" y="243101"/>
                  </a:lnTo>
                  <a:lnTo>
                    <a:pt x="152496" y="302953"/>
                  </a:lnTo>
                  <a:lnTo>
                    <a:pt x="140304" y="347878"/>
                  </a:lnTo>
                  <a:lnTo>
                    <a:pt x="136871" y="3735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186491" y="2532103"/>
            <a:ext cx="943134" cy="379948"/>
            <a:chOff x="4186491" y="2532103"/>
            <a:chExt cx="943134" cy="379948"/>
          </a:xfrm>
        </p:grpSpPr>
        <p:sp>
          <p:nvSpPr>
            <p:cNvPr id="68" name="Freeform 67"/>
            <p:cNvSpPr/>
            <p:nvPr/>
          </p:nvSpPr>
          <p:spPr>
            <a:xfrm>
              <a:off x="4186491" y="2532103"/>
              <a:ext cx="302663" cy="330270"/>
            </a:xfrm>
            <a:custGeom>
              <a:avLst/>
              <a:gdLst/>
              <a:ahLst/>
              <a:cxnLst/>
              <a:rect l="0" t="0" r="0" b="0"/>
              <a:pathLst>
                <a:path w="302663" h="330270">
                  <a:moveTo>
                    <a:pt x="71035" y="11450"/>
                  </a:moveTo>
                  <a:lnTo>
                    <a:pt x="54224" y="30601"/>
                  </a:lnTo>
                  <a:lnTo>
                    <a:pt x="21537" y="84667"/>
                  </a:lnTo>
                  <a:lnTo>
                    <a:pt x="6327" y="116592"/>
                  </a:lnTo>
                  <a:lnTo>
                    <a:pt x="3330" y="118979"/>
                  </a:lnTo>
                  <a:lnTo>
                    <a:pt x="1332" y="115891"/>
                  </a:lnTo>
                  <a:lnTo>
                    <a:pt x="0" y="109154"/>
                  </a:lnTo>
                  <a:lnTo>
                    <a:pt x="3714" y="82903"/>
                  </a:lnTo>
                  <a:lnTo>
                    <a:pt x="23856" y="43762"/>
                  </a:lnTo>
                  <a:lnTo>
                    <a:pt x="53484" y="12287"/>
                  </a:lnTo>
                  <a:lnTo>
                    <a:pt x="62844" y="4989"/>
                  </a:lnTo>
                  <a:lnTo>
                    <a:pt x="85722" y="0"/>
                  </a:lnTo>
                  <a:lnTo>
                    <a:pt x="109148" y="2851"/>
                  </a:lnTo>
                  <a:lnTo>
                    <a:pt x="127359" y="11918"/>
                  </a:lnTo>
                  <a:lnTo>
                    <a:pt x="140132" y="26865"/>
                  </a:lnTo>
                  <a:lnTo>
                    <a:pt x="157864" y="65058"/>
                  </a:lnTo>
                  <a:lnTo>
                    <a:pt x="163443" y="107142"/>
                  </a:lnTo>
                  <a:lnTo>
                    <a:pt x="159507" y="156657"/>
                  </a:lnTo>
                  <a:lnTo>
                    <a:pt x="147697" y="216214"/>
                  </a:lnTo>
                  <a:lnTo>
                    <a:pt x="130979" y="262987"/>
                  </a:lnTo>
                  <a:lnTo>
                    <a:pt x="117564" y="283511"/>
                  </a:lnTo>
                  <a:lnTo>
                    <a:pt x="90281" y="307050"/>
                  </a:lnTo>
                  <a:lnTo>
                    <a:pt x="39211" y="329996"/>
                  </a:lnTo>
                  <a:lnTo>
                    <a:pt x="29933" y="330269"/>
                  </a:lnTo>
                  <a:lnTo>
                    <a:pt x="13383" y="324333"/>
                  </a:lnTo>
                  <a:lnTo>
                    <a:pt x="10374" y="319474"/>
                  </a:lnTo>
                  <a:lnTo>
                    <a:pt x="10707" y="313896"/>
                  </a:lnTo>
                  <a:lnTo>
                    <a:pt x="32291" y="266076"/>
                  </a:lnTo>
                  <a:lnTo>
                    <a:pt x="54097" y="243652"/>
                  </a:lnTo>
                  <a:lnTo>
                    <a:pt x="63253" y="236442"/>
                  </a:lnTo>
                  <a:lnTo>
                    <a:pt x="85904" y="228430"/>
                  </a:lnTo>
                  <a:lnTo>
                    <a:pt x="98495" y="226293"/>
                  </a:lnTo>
                  <a:lnTo>
                    <a:pt x="121844" y="230158"/>
                  </a:lnTo>
                  <a:lnTo>
                    <a:pt x="176079" y="249781"/>
                  </a:lnTo>
                  <a:lnTo>
                    <a:pt x="228931" y="267602"/>
                  </a:lnTo>
                  <a:lnTo>
                    <a:pt x="283695" y="273732"/>
                  </a:lnTo>
                  <a:lnTo>
                    <a:pt x="302662" y="2746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47081" y="2585667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13822" y="28726"/>
                  </a:lnTo>
                  <a:lnTo>
                    <a:pt x="8059" y="92112"/>
                  </a:lnTo>
                  <a:lnTo>
                    <a:pt x="1592" y="150386"/>
                  </a:lnTo>
                  <a:lnTo>
                    <a:pt x="314" y="213023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22000" y="2585667"/>
              <a:ext cx="125082" cy="169919"/>
            </a:xfrm>
            <a:custGeom>
              <a:avLst/>
              <a:gdLst/>
              <a:ahLst/>
              <a:cxnLst/>
              <a:rect l="0" t="0" r="0" b="0"/>
              <a:pathLst>
                <a:path w="125082" h="169919">
                  <a:moveTo>
                    <a:pt x="125081" y="84228"/>
                  </a:moveTo>
                  <a:lnTo>
                    <a:pt x="70966" y="126890"/>
                  </a:lnTo>
                  <a:lnTo>
                    <a:pt x="7718" y="169918"/>
                  </a:lnTo>
                  <a:lnTo>
                    <a:pt x="2385" y="169430"/>
                  </a:lnTo>
                  <a:lnTo>
                    <a:pt x="0" y="165596"/>
                  </a:lnTo>
                  <a:lnTo>
                    <a:pt x="470" y="150807"/>
                  </a:lnTo>
                  <a:lnTo>
                    <a:pt x="13467" y="89847"/>
                  </a:lnTo>
                  <a:lnTo>
                    <a:pt x="27296" y="27112"/>
                  </a:lnTo>
                  <a:lnTo>
                    <a:pt x="303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815537" y="2669895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77989" y="11178"/>
                  </a:lnTo>
                  <a:lnTo>
                    <a:pt x="25550" y="2287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952407" y="2580511"/>
              <a:ext cx="177218" cy="331540"/>
            </a:xfrm>
            <a:custGeom>
              <a:avLst/>
              <a:gdLst/>
              <a:ahLst/>
              <a:cxnLst/>
              <a:rect l="0" t="0" r="0" b="0"/>
              <a:pathLst>
                <a:path w="177218" h="331540">
                  <a:moveTo>
                    <a:pt x="0" y="15684"/>
                  </a:moveTo>
                  <a:lnTo>
                    <a:pt x="58617" y="15684"/>
                  </a:lnTo>
                  <a:lnTo>
                    <a:pt x="118334" y="7351"/>
                  </a:lnTo>
                  <a:lnTo>
                    <a:pt x="166875" y="0"/>
                  </a:lnTo>
                  <a:lnTo>
                    <a:pt x="173251" y="1719"/>
                  </a:lnTo>
                  <a:lnTo>
                    <a:pt x="176332" y="6374"/>
                  </a:lnTo>
                  <a:lnTo>
                    <a:pt x="177217" y="12987"/>
                  </a:lnTo>
                  <a:lnTo>
                    <a:pt x="171960" y="29693"/>
                  </a:lnTo>
                  <a:lnTo>
                    <a:pt x="151370" y="86549"/>
                  </a:lnTo>
                  <a:lnTo>
                    <a:pt x="127833" y="147242"/>
                  </a:lnTo>
                  <a:lnTo>
                    <a:pt x="109783" y="200855"/>
                  </a:lnTo>
                  <a:lnTo>
                    <a:pt x="91377" y="262857"/>
                  </a:lnTo>
                  <a:lnTo>
                    <a:pt x="76837" y="319260"/>
                  </a:lnTo>
                  <a:lnTo>
                    <a:pt x="73700" y="331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850954" y="2421554"/>
            <a:ext cx="1307240" cy="442198"/>
            <a:chOff x="6850954" y="2421554"/>
            <a:chExt cx="1307240" cy="442198"/>
          </a:xfrm>
        </p:grpSpPr>
        <p:sp>
          <p:nvSpPr>
            <p:cNvPr id="74" name="Freeform 73"/>
            <p:cNvSpPr/>
            <p:nvPr/>
          </p:nvSpPr>
          <p:spPr>
            <a:xfrm>
              <a:off x="6850954" y="2421554"/>
              <a:ext cx="266311" cy="424379"/>
            </a:xfrm>
            <a:custGeom>
              <a:avLst/>
              <a:gdLst/>
              <a:ahLst/>
              <a:cxnLst/>
              <a:rect l="0" t="0" r="0" b="0"/>
              <a:pathLst>
                <a:path w="266311" h="424379">
                  <a:moveTo>
                    <a:pt x="87326" y="0"/>
                  </a:moveTo>
                  <a:lnTo>
                    <a:pt x="72671" y="55141"/>
                  </a:lnTo>
                  <a:lnTo>
                    <a:pt x="59128" y="113274"/>
                  </a:lnTo>
                  <a:lnTo>
                    <a:pt x="45187" y="173630"/>
                  </a:lnTo>
                  <a:lnTo>
                    <a:pt x="41686" y="185944"/>
                  </a:lnTo>
                  <a:lnTo>
                    <a:pt x="39352" y="188303"/>
                  </a:lnTo>
                  <a:lnTo>
                    <a:pt x="37796" y="184027"/>
                  </a:lnTo>
                  <a:lnTo>
                    <a:pt x="37237" y="166018"/>
                  </a:lnTo>
                  <a:lnTo>
                    <a:pt x="49520" y="109903"/>
                  </a:lnTo>
                  <a:lnTo>
                    <a:pt x="64086" y="65253"/>
                  </a:lnTo>
                  <a:lnTo>
                    <a:pt x="75437" y="48109"/>
                  </a:lnTo>
                  <a:lnTo>
                    <a:pt x="94520" y="35809"/>
                  </a:lnTo>
                  <a:lnTo>
                    <a:pt x="106160" y="30892"/>
                  </a:lnTo>
                  <a:lnTo>
                    <a:pt x="116259" y="29953"/>
                  </a:lnTo>
                  <a:lnTo>
                    <a:pt x="133720" y="35150"/>
                  </a:lnTo>
                  <a:lnTo>
                    <a:pt x="156704" y="51229"/>
                  </a:lnTo>
                  <a:lnTo>
                    <a:pt x="172742" y="76400"/>
                  </a:lnTo>
                  <a:lnTo>
                    <a:pt x="195916" y="137108"/>
                  </a:lnTo>
                  <a:lnTo>
                    <a:pt x="200999" y="174115"/>
                  </a:lnTo>
                  <a:lnTo>
                    <a:pt x="194311" y="229712"/>
                  </a:lnTo>
                  <a:lnTo>
                    <a:pt x="185056" y="278763"/>
                  </a:lnTo>
                  <a:lnTo>
                    <a:pt x="172564" y="328001"/>
                  </a:lnTo>
                  <a:lnTo>
                    <a:pt x="133776" y="382792"/>
                  </a:lnTo>
                  <a:lnTo>
                    <a:pt x="96631" y="412309"/>
                  </a:lnTo>
                  <a:lnTo>
                    <a:pt x="76254" y="422284"/>
                  </a:lnTo>
                  <a:lnTo>
                    <a:pt x="55498" y="424378"/>
                  </a:lnTo>
                  <a:lnTo>
                    <a:pt x="35745" y="420239"/>
                  </a:lnTo>
                  <a:lnTo>
                    <a:pt x="19167" y="410601"/>
                  </a:lnTo>
                  <a:lnTo>
                    <a:pt x="7120" y="395399"/>
                  </a:lnTo>
                  <a:lnTo>
                    <a:pt x="2270" y="386432"/>
                  </a:lnTo>
                  <a:lnTo>
                    <a:pt x="0" y="367110"/>
                  </a:lnTo>
                  <a:lnTo>
                    <a:pt x="4060" y="346824"/>
                  </a:lnTo>
                  <a:lnTo>
                    <a:pt x="13664" y="326109"/>
                  </a:lnTo>
                  <a:lnTo>
                    <a:pt x="28851" y="311444"/>
                  </a:lnTo>
                  <a:lnTo>
                    <a:pt x="48469" y="302196"/>
                  </a:lnTo>
                  <a:lnTo>
                    <a:pt x="84651" y="298160"/>
                  </a:lnTo>
                  <a:lnTo>
                    <a:pt x="107194" y="301361"/>
                  </a:lnTo>
                  <a:lnTo>
                    <a:pt x="125792" y="309803"/>
                  </a:lnTo>
                  <a:lnTo>
                    <a:pt x="179695" y="339841"/>
                  </a:lnTo>
                  <a:lnTo>
                    <a:pt x="214131" y="352078"/>
                  </a:lnTo>
                  <a:lnTo>
                    <a:pt x="26631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66637" y="2439512"/>
              <a:ext cx="195482" cy="417390"/>
            </a:xfrm>
            <a:custGeom>
              <a:avLst/>
              <a:gdLst/>
              <a:ahLst/>
              <a:cxnLst/>
              <a:rect l="0" t="0" r="0" b="0"/>
              <a:pathLst>
                <a:path w="195482" h="417390">
                  <a:moveTo>
                    <a:pt x="171725" y="108384"/>
                  </a:moveTo>
                  <a:lnTo>
                    <a:pt x="129064" y="162498"/>
                  </a:lnTo>
                  <a:lnTo>
                    <a:pt x="107016" y="203431"/>
                  </a:lnTo>
                  <a:lnTo>
                    <a:pt x="90227" y="253717"/>
                  </a:lnTo>
                  <a:lnTo>
                    <a:pt x="71832" y="308711"/>
                  </a:lnTo>
                  <a:lnTo>
                    <a:pt x="67505" y="364634"/>
                  </a:lnTo>
                  <a:lnTo>
                    <a:pt x="73153" y="389559"/>
                  </a:lnTo>
                  <a:lnTo>
                    <a:pt x="77934" y="401119"/>
                  </a:lnTo>
                  <a:lnTo>
                    <a:pt x="85801" y="408825"/>
                  </a:lnTo>
                  <a:lnTo>
                    <a:pt x="107021" y="417389"/>
                  </a:lnTo>
                  <a:lnTo>
                    <a:pt x="118060" y="416162"/>
                  </a:lnTo>
                  <a:lnTo>
                    <a:pt x="139686" y="405442"/>
                  </a:lnTo>
                  <a:lnTo>
                    <a:pt x="166002" y="385264"/>
                  </a:lnTo>
                  <a:lnTo>
                    <a:pt x="183028" y="358878"/>
                  </a:lnTo>
                  <a:lnTo>
                    <a:pt x="195481" y="323244"/>
                  </a:lnTo>
                  <a:lnTo>
                    <a:pt x="195402" y="277461"/>
                  </a:lnTo>
                  <a:lnTo>
                    <a:pt x="187707" y="253330"/>
                  </a:lnTo>
                  <a:lnTo>
                    <a:pt x="163704" y="218773"/>
                  </a:lnTo>
                  <a:lnTo>
                    <a:pt x="102261" y="184269"/>
                  </a:lnTo>
                  <a:lnTo>
                    <a:pt x="40816" y="152428"/>
                  </a:lnTo>
                  <a:lnTo>
                    <a:pt x="18034" y="132482"/>
                  </a:lnTo>
                  <a:lnTo>
                    <a:pt x="2055" y="106166"/>
                  </a:lnTo>
                  <a:lnTo>
                    <a:pt x="0" y="86341"/>
                  </a:lnTo>
                  <a:lnTo>
                    <a:pt x="8213" y="45018"/>
                  </a:lnTo>
                  <a:lnTo>
                    <a:pt x="23321" y="19159"/>
                  </a:lnTo>
                  <a:lnTo>
                    <a:pt x="39088" y="7117"/>
                  </a:lnTo>
                  <a:lnTo>
                    <a:pt x="48205" y="2268"/>
                  </a:lnTo>
                  <a:lnTo>
                    <a:pt x="73934" y="0"/>
                  </a:lnTo>
                  <a:lnTo>
                    <a:pt x="102526" y="4061"/>
                  </a:lnTo>
                  <a:lnTo>
                    <a:pt x="126932" y="13665"/>
                  </a:lnTo>
                  <a:lnTo>
                    <a:pt x="143239" y="28852"/>
                  </a:lnTo>
                  <a:lnTo>
                    <a:pt x="149224" y="37815"/>
                  </a:lnTo>
                  <a:lnTo>
                    <a:pt x="152757" y="57133"/>
                  </a:lnTo>
                  <a:lnTo>
                    <a:pt x="140140" y="1189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548933" y="268476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7806" y="8334"/>
                  </a:lnTo>
                  <a:lnTo>
                    <a:pt x="32958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854259" y="2491601"/>
              <a:ext cx="303935" cy="372151"/>
            </a:xfrm>
            <a:custGeom>
              <a:avLst/>
              <a:gdLst/>
              <a:ahLst/>
              <a:cxnLst/>
              <a:rect l="0" t="0" r="0" b="0"/>
              <a:pathLst>
                <a:path w="303935" h="372151">
                  <a:moveTo>
                    <a:pt x="0" y="45766"/>
                  </a:moveTo>
                  <a:lnTo>
                    <a:pt x="27556" y="38531"/>
                  </a:lnTo>
                  <a:lnTo>
                    <a:pt x="83778" y="35888"/>
                  </a:lnTo>
                  <a:lnTo>
                    <a:pt x="140291" y="29777"/>
                  </a:lnTo>
                  <a:lnTo>
                    <a:pt x="202580" y="24541"/>
                  </a:lnTo>
                  <a:lnTo>
                    <a:pt x="262160" y="10187"/>
                  </a:lnTo>
                  <a:lnTo>
                    <a:pt x="294486" y="0"/>
                  </a:lnTo>
                  <a:lnTo>
                    <a:pt x="300439" y="1217"/>
                  </a:lnTo>
                  <a:lnTo>
                    <a:pt x="303238" y="5538"/>
                  </a:lnTo>
                  <a:lnTo>
                    <a:pt x="303934" y="11929"/>
                  </a:lnTo>
                  <a:lnTo>
                    <a:pt x="288240" y="55807"/>
                  </a:lnTo>
                  <a:lnTo>
                    <a:pt x="265730" y="109534"/>
                  </a:lnTo>
                  <a:lnTo>
                    <a:pt x="250310" y="144989"/>
                  </a:lnTo>
                  <a:lnTo>
                    <a:pt x="224139" y="194698"/>
                  </a:lnTo>
                  <a:lnTo>
                    <a:pt x="203412" y="243792"/>
                  </a:lnTo>
                  <a:lnTo>
                    <a:pt x="182683" y="297142"/>
                  </a:lnTo>
                  <a:lnTo>
                    <a:pt x="167473" y="335368"/>
                  </a:lnTo>
                  <a:lnTo>
                    <a:pt x="168456" y="3721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137163" y="3442818"/>
            <a:ext cx="315770" cy="579069"/>
            <a:chOff x="1137163" y="3442818"/>
            <a:chExt cx="315770" cy="579069"/>
          </a:xfrm>
        </p:grpSpPr>
        <p:sp>
          <p:nvSpPr>
            <p:cNvPr id="79" name="Freeform 78"/>
            <p:cNvSpPr/>
            <p:nvPr/>
          </p:nvSpPr>
          <p:spPr>
            <a:xfrm>
              <a:off x="1137163" y="3505989"/>
              <a:ext cx="10444" cy="515898"/>
            </a:xfrm>
            <a:custGeom>
              <a:avLst/>
              <a:gdLst/>
              <a:ahLst/>
              <a:cxnLst/>
              <a:rect l="0" t="0" r="0" b="0"/>
              <a:pathLst>
                <a:path w="10444" h="515898">
                  <a:moveTo>
                    <a:pt x="10443" y="0"/>
                  </a:moveTo>
                  <a:lnTo>
                    <a:pt x="3207" y="28726"/>
                  </a:lnTo>
                  <a:lnTo>
                    <a:pt x="890" y="79092"/>
                  </a:lnTo>
                  <a:lnTo>
                    <a:pt x="203" y="136128"/>
                  </a:lnTo>
                  <a:lnTo>
                    <a:pt x="0" y="187214"/>
                  </a:lnTo>
                  <a:lnTo>
                    <a:pt x="1109" y="249143"/>
                  </a:lnTo>
                  <a:lnTo>
                    <a:pt x="7157" y="302198"/>
                  </a:lnTo>
                  <a:lnTo>
                    <a:pt x="8983" y="345270"/>
                  </a:lnTo>
                  <a:lnTo>
                    <a:pt x="9794" y="388590"/>
                  </a:lnTo>
                  <a:lnTo>
                    <a:pt x="10250" y="446201"/>
                  </a:lnTo>
                  <a:lnTo>
                    <a:pt x="10386" y="486668"/>
                  </a:lnTo>
                  <a:lnTo>
                    <a:pt x="10443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421347" y="3442818"/>
              <a:ext cx="31586" cy="473784"/>
            </a:xfrm>
            <a:custGeom>
              <a:avLst/>
              <a:gdLst/>
              <a:ahLst/>
              <a:cxnLst/>
              <a:rect l="0" t="0" r="0" b="0"/>
              <a:pathLst>
                <a:path w="31586" h="473784">
                  <a:moveTo>
                    <a:pt x="31585" y="0"/>
                  </a:moveTo>
                  <a:lnTo>
                    <a:pt x="24350" y="28726"/>
                  </a:lnTo>
                  <a:lnTo>
                    <a:pt x="22032" y="77922"/>
                  </a:lnTo>
                  <a:lnTo>
                    <a:pt x="21346" y="128893"/>
                  </a:lnTo>
                  <a:lnTo>
                    <a:pt x="17994" y="185511"/>
                  </a:lnTo>
                  <a:lnTo>
                    <a:pt x="12740" y="232391"/>
                  </a:lnTo>
                  <a:lnTo>
                    <a:pt x="11184" y="295025"/>
                  </a:lnTo>
                  <a:lnTo>
                    <a:pt x="10722" y="354917"/>
                  </a:lnTo>
                  <a:lnTo>
                    <a:pt x="7466" y="406588"/>
                  </a:lnTo>
                  <a:lnTo>
                    <a:pt x="2212" y="445294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264444" y="3495461"/>
              <a:ext cx="167432" cy="321412"/>
            </a:xfrm>
            <a:custGeom>
              <a:avLst/>
              <a:gdLst/>
              <a:ahLst/>
              <a:cxnLst/>
              <a:rect l="0" t="0" r="0" b="0"/>
              <a:pathLst>
                <a:path w="167432" h="321412">
                  <a:moveTo>
                    <a:pt x="167431" y="157927"/>
                  </a:moveTo>
                  <a:lnTo>
                    <a:pt x="104098" y="221260"/>
                  </a:lnTo>
                  <a:lnTo>
                    <a:pt x="48102" y="278426"/>
                  </a:lnTo>
                  <a:lnTo>
                    <a:pt x="7423" y="321411"/>
                  </a:lnTo>
                  <a:lnTo>
                    <a:pt x="2268" y="320729"/>
                  </a:lnTo>
                  <a:lnTo>
                    <a:pt x="0" y="314425"/>
                  </a:lnTo>
                  <a:lnTo>
                    <a:pt x="4767" y="267869"/>
                  </a:lnTo>
                  <a:lnTo>
                    <a:pt x="24209" y="214782"/>
                  </a:lnTo>
                  <a:lnTo>
                    <a:pt x="44224" y="158482"/>
                  </a:lnTo>
                  <a:lnTo>
                    <a:pt x="58563" y="99112"/>
                  </a:lnTo>
                  <a:lnTo>
                    <a:pt x="72660" y="37298"/>
                  </a:lnTo>
                  <a:lnTo>
                    <a:pt x="832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4362482" y="3540390"/>
            <a:ext cx="379130" cy="468270"/>
            <a:chOff x="4362482" y="3540390"/>
            <a:chExt cx="379130" cy="468270"/>
          </a:xfrm>
        </p:grpSpPr>
        <p:sp>
          <p:nvSpPr>
            <p:cNvPr id="83" name="Freeform 82"/>
            <p:cNvSpPr/>
            <p:nvPr/>
          </p:nvSpPr>
          <p:spPr>
            <a:xfrm>
              <a:off x="4362482" y="3566462"/>
              <a:ext cx="42116" cy="347442"/>
            </a:xfrm>
            <a:custGeom>
              <a:avLst/>
              <a:gdLst/>
              <a:ahLst/>
              <a:cxnLst/>
              <a:rect l="0" t="0" r="0" b="0"/>
              <a:pathLst>
                <a:path w="42116" h="347442">
                  <a:moveTo>
                    <a:pt x="42115" y="0"/>
                  </a:moveTo>
                  <a:lnTo>
                    <a:pt x="34879" y="27556"/>
                  </a:lnTo>
                  <a:lnTo>
                    <a:pt x="32237" y="83779"/>
                  </a:lnTo>
                  <a:lnTo>
                    <a:pt x="31715" y="145881"/>
                  </a:lnTo>
                  <a:lnTo>
                    <a:pt x="24376" y="198832"/>
                  </a:lnTo>
                  <a:lnTo>
                    <a:pt x="18593" y="253138"/>
                  </a:lnTo>
                  <a:lnTo>
                    <a:pt x="6533" y="308926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478296" y="3540390"/>
              <a:ext cx="263316" cy="468270"/>
            </a:xfrm>
            <a:custGeom>
              <a:avLst/>
              <a:gdLst/>
              <a:ahLst/>
              <a:cxnLst/>
              <a:rect l="0" t="0" r="0" b="0"/>
              <a:pathLst>
                <a:path w="263316" h="468270">
                  <a:moveTo>
                    <a:pt x="21057" y="36601"/>
                  </a:moveTo>
                  <a:lnTo>
                    <a:pt x="58535" y="28268"/>
                  </a:lnTo>
                  <a:lnTo>
                    <a:pt x="115548" y="20917"/>
                  </a:lnTo>
                  <a:lnTo>
                    <a:pt x="168663" y="9370"/>
                  </a:lnTo>
                  <a:lnTo>
                    <a:pt x="226815" y="2756"/>
                  </a:lnTo>
                  <a:lnTo>
                    <a:pt x="238948" y="0"/>
                  </a:lnTo>
                  <a:lnTo>
                    <a:pt x="248206" y="1672"/>
                  </a:lnTo>
                  <a:lnTo>
                    <a:pt x="255547" y="6296"/>
                  </a:lnTo>
                  <a:lnTo>
                    <a:pt x="261612" y="12888"/>
                  </a:lnTo>
                  <a:lnTo>
                    <a:pt x="263315" y="19622"/>
                  </a:lnTo>
                  <a:lnTo>
                    <a:pt x="262111" y="26451"/>
                  </a:lnTo>
                  <a:lnTo>
                    <a:pt x="230606" y="82792"/>
                  </a:lnTo>
                  <a:lnTo>
                    <a:pt x="196398" y="139866"/>
                  </a:lnTo>
                  <a:lnTo>
                    <a:pt x="161419" y="190941"/>
                  </a:lnTo>
                  <a:lnTo>
                    <a:pt x="126122" y="243169"/>
                  </a:lnTo>
                  <a:lnTo>
                    <a:pt x="88171" y="304876"/>
                  </a:lnTo>
                  <a:lnTo>
                    <a:pt x="66983" y="358612"/>
                  </a:lnTo>
                  <a:lnTo>
                    <a:pt x="34673" y="415051"/>
                  </a:lnTo>
                  <a:lnTo>
                    <a:pt x="0" y="468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7148286" y="3494365"/>
            <a:ext cx="453290" cy="497910"/>
            <a:chOff x="7148286" y="3494365"/>
            <a:chExt cx="453290" cy="497910"/>
          </a:xfrm>
        </p:grpSpPr>
        <p:sp>
          <p:nvSpPr>
            <p:cNvPr id="86" name="Freeform 85"/>
            <p:cNvSpPr/>
            <p:nvPr/>
          </p:nvSpPr>
          <p:spPr>
            <a:xfrm>
              <a:off x="7148286" y="3494365"/>
              <a:ext cx="337476" cy="441174"/>
            </a:xfrm>
            <a:custGeom>
              <a:avLst/>
              <a:gdLst/>
              <a:ahLst/>
              <a:cxnLst/>
              <a:rect l="0" t="0" r="0" b="0"/>
              <a:pathLst>
                <a:path w="337476" h="441174">
                  <a:moveTo>
                    <a:pt x="95320" y="34655"/>
                  </a:moveTo>
                  <a:lnTo>
                    <a:pt x="86987" y="72133"/>
                  </a:lnTo>
                  <a:lnTo>
                    <a:pt x="76676" y="128801"/>
                  </a:lnTo>
                  <a:lnTo>
                    <a:pt x="70266" y="150197"/>
                  </a:lnTo>
                  <a:lnTo>
                    <a:pt x="66919" y="153797"/>
                  </a:lnTo>
                  <a:lnTo>
                    <a:pt x="63518" y="152688"/>
                  </a:lnTo>
                  <a:lnTo>
                    <a:pt x="60080" y="148439"/>
                  </a:lnTo>
                  <a:lnTo>
                    <a:pt x="55243" y="114512"/>
                  </a:lnTo>
                  <a:lnTo>
                    <a:pt x="60350" y="90034"/>
                  </a:lnTo>
                  <a:lnTo>
                    <a:pt x="83176" y="36186"/>
                  </a:lnTo>
                  <a:lnTo>
                    <a:pt x="99281" y="19348"/>
                  </a:lnTo>
                  <a:lnTo>
                    <a:pt x="128079" y="2304"/>
                  </a:lnTo>
                  <a:lnTo>
                    <a:pt x="148484" y="0"/>
                  </a:lnTo>
                  <a:lnTo>
                    <a:pt x="158839" y="1023"/>
                  </a:lnTo>
                  <a:lnTo>
                    <a:pt x="176583" y="11519"/>
                  </a:lnTo>
                  <a:lnTo>
                    <a:pt x="191098" y="27882"/>
                  </a:lnTo>
                  <a:lnTo>
                    <a:pt x="219442" y="82853"/>
                  </a:lnTo>
                  <a:lnTo>
                    <a:pt x="236908" y="138109"/>
                  </a:lnTo>
                  <a:lnTo>
                    <a:pt x="240997" y="187100"/>
                  </a:lnTo>
                  <a:lnTo>
                    <a:pt x="239869" y="237492"/>
                  </a:lnTo>
                  <a:lnTo>
                    <a:pt x="222833" y="293913"/>
                  </a:lnTo>
                  <a:lnTo>
                    <a:pt x="202266" y="344789"/>
                  </a:lnTo>
                  <a:lnTo>
                    <a:pt x="152773" y="407590"/>
                  </a:lnTo>
                  <a:lnTo>
                    <a:pt x="125211" y="430464"/>
                  </a:lnTo>
                  <a:lnTo>
                    <a:pt x="101976" y="438687"/>
                  </a:lnTo>
                  <a:lnTo>
                    <a:pt x="77221" y="441173"/>
                  </a:lnTo>
                  <a:lnTo>
                    <a:pt x="54521" y="438377"/>
                  </a:lnTo>
                  <a:lnTo>
                    <a:pt x="35853" y="430117"/>
                  </a:lnTo>
                  <a:lnTo>
                    <a:pt x="19757" y="417476"/>
                  </a:lnTo>
                  <a:lnTo>
                    <a:pt x="4805" y="400160"/>
                  </a:lnTo>
                  <a:lnTo>
                    <a:pt x="1052" y="389459"/>
                  </a:lnTo>
                  <a:lnTo>
                    <a:pt x="0" y="365091"/>
                  </a:lnTo>
                  <a:lnTo>
                    <a:pt x="6552" y="344902"/>
                  </a:lnTo>
                  <a:lnTo>
                    <a:pt x="29823" y="312877"/>
                  </a:lnTo>
                  <a:lnTo>
                    <a:pt x="55637" y="296726"/>
                  </a:lnTo>
                  <a:lnTo>
                    <a:pt x="104206" y="289193"/>
                  </a:lnTo>
                  <a:lnTo>
                    <a:pt x="155740" y="290825"/>
                  </a:lnTo>
                  <a:lnTo>
                    <a:pt x="211941" y="304176"/>
                  </a:lnTo>
                  <a:lnTo>
                    <a:pt x="272794" y="313429"/>
                  </a:lnTo>
                  <a:lnTo>
                    <a:pt x="325722" y="309867"/>
                  </a:lnTo>
                  <a:lnTo>
                    <a:pt x="337475" y="3083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559461" y="3539549"/>
              <a:ext cx="42115" cy="452726"/>
            </a:xfrm>
            <a:custGeom>
              <a:avLst/>
              <a:gdLst/>
              <a:ahLst/>
              <a:cxnLst/>
              <a:rect l="0" t="0" r="0" b="0"/>
              <a:pathLst>
                <a:path w="42115" h="452726">
                  <a:moveTo>
                    <a:pt x="42114" y="0"/>
                  </a:moveTo>
                  <a:lnTo>
                    <a:pt x="33780" y="48930"/>
                  </a:lnTo>
                  <a:lnTo>
                    <a:pt x="32236" y="99895"/>
                  </a:lnTo>
                  <a:lnTo>
                    <a:pt x="31778" y="159450"/>
                  </a:lnTo>
                  <a:lnTo>
                    <a:pt x="28523" y="212190"/>
                  </a:lnTo>
                  <a:lnTo>
                    <a:pt x="22532" y="272631"/>
                  </a:lnTo>
                  <a:lnTo>
                    <a:pt x="15905" y="329174"/>
                  </a:lnTo>
                  <a:lnTo>
                    <a:pt x="12121" y="384792"/>
                  </a:lnTo>
                  <a:lnTo>
                    <a:pt x="2405" y="441353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2014-10-14T15:42:38Z</dcterms:created>
  <dcterms:modified xsi:type="dcterms:W3CDTF">2014-10-14T15:43:11Z</dcterms:modified>
</cp:coreProperties>
</file>